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3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09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59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4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72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8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47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3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259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2ACFC-A387-46E7-B935-9227BFE3E313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D6AB3-1DD9-4BCA-A376-D87389CA1B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00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Pricing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5468874" cy="3259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Alcohol pricing strategies impose higher taxes on alcoholic beverages to reduce excessive drinking, underage drinking and alcohol-related deaths.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11746" y="1427369"/>
            <a:ext cx="60639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88,000</a:t>
            </a:r>
            <a:endParaRPr lang="en-US" sz="8800" b="1" dirty="0">
              <a:solidFill>
                <a:srgbClr val="CC0000"/>
              </a:solidFill>
              <a:latin typeface="Tw Cen MT Condensed" panose="020B060602010402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45068" y="2780952"/>
            <a:ext cx="31973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w Cen MT Condensed" panose="020B0606020104020203" pitchFamily="34" charset="0"/>
              </a:rPr>
              <a:t>people die of alcohol-related causes each year.</a:t>
            </a:r>
          </a:p>
        </p:txBody>
      </p:sp>
    </p:spTree>
    <p:extLst>
      <p:ext uri="{BB962C8B-B14F-4D97-AF65-F5344CB8AC3E}">
        <p14:creationId xmlns:p14="http://schemas.microsoft.com/office/powerpoint/2010/main" val="1020429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Pricing Strategies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7" y="1200818"/>
            <a:ext cx="5157787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Health Benefits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7" y="2060925"/>
            <a:ext cx="3552920" cy="30780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Reduced overall </a:t>
            </a:r>
            <a:r>
              <a:rPr lang="en-US" dirty="0"/>
              <a:t>alcohol consumption</a:t>
            </a:r>
          </a:p>
          <a:p>
            <a:r>
              <a:rPr lang="en-US" dirty="0" smtClean="0"/>
              <a:t>Reduced </a:t>
            </a:r>
            <a:r>
              <a:rPr lang="en-US" dirty="0"/>
              <a:t>alcohol-related vehicle crashes</a:t>
            </a:r>
          </a:p>
          <a:p>
            <a:r>
              <a:rPr lang="en-US" dirty="0"/>
              <a:t>Reduced mortality from liver cirrhosis </a:t>
            </a:r>
          </a:p>
          <a:p>
            <a:r>
              <a:rPr lang="en-US" dirty="0"/>
              <a:t>Reduced alcohol-related violence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00818"/>
            <a:ext cx="5183188" cy="82391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Economic Benefits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60925"/>
            <a:ext cx="5607424" cy="3078003"/>
          </a:xfrm>
        </p:spPr>
        <p:txBody>
          <a:bodyPr>
            <a:noAutofit/>
          </a:bodyPr>
          <a:lstStyle/>
          <a:p>
            <a:r>
              <a:rPr lang="en-US" sz="2600" dirty="0"/>
              <a:t>In 2010, excessive alcohol use cost the United States an estimated $249 billion in medical care</a:t>
            </a:r>
          </a:p>
          <a:p>
            <a:r>
              <a:rPr lang="en-US" sz="2600" dirty="0"/>
              <a:t>More than 70 percent of costs were related to binge </a:t>
            </a:r>
            <a:r>
              <a:rPr lang="en-US" sz="2600" dirty="0" smtClean="0"/>
              <a:t>drinking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87" y="3599926"/>
            <a:ext cx="2037889" cy="203788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508" y="1499764"/>
            <a:ext cx="1485849" cy="19725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025" y="4134930"/>
            <a:ext cx="4763538" cy="1518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2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Alcohol Pricing Strategies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2" b="33333"/>
          <a:stretch/>
        </p:blipFill>
        <p:spPr>
          <a:xfrm>
            <a:off x="4702519" y="1494690"/>
            <a:ext cx="7489481" cy="425459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960" y="4564194"/>
            <a:ext cx="3063651" cy="138933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096000" y="1290450"/>
            <a:ext cx="56124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Distilled Spirits Excise Tax Rates (Dollar per Gallon)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296930" y="5610784"/>
            <a:ext cx="3523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Distilled Spirits Council of the United States</a:t>
            </a:r>
            <a:endParaRPr lang="en-US" sz="1200" dirty="0"/>
          </a:p>
        </p:txBody>
      </p:sp>
      <p:sp>
        <p:nvSpPr>
          <p:cNvPr id="11" name="Content Placeholder 3"/>
          <p:cNvSpPr>
            <a:spLocks noGrp="1"/>
          </p:cNvSpPr>
          <p:nvPr>
            <p:ph idx="1"/>
          </p:nvPr>
        </p:nvSpPr>
        <p:spPr>
          <a:xfrm>
            <a:off x="548369" y="1495700"/>
            <a:ext cx="4154150" cy="34704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In some states different rates are applicable to alcohol content, place of production, size of container, or place purchased.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11245"/>
      </p:ext>
    </p:extLst>
  </p:cSld>
  <p:clrMapOvr>
    <a:masterClrMapping/>
  </p:clrMapOvr>
</p:sld>
</file>

<file path=ppt/theme/theme1.xml><?xml version="1.0" encoding="utf-8"?>
<a:theme xmlns:a="http://schemas.openxmlformats.org/drawingml/2006/main" name="TFAH Slid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127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 Condensed</vt:lpstr>
      <vt:lpstr>TFAH Slide Theme</vt:lpstr>
      <vt:lpstr>Alcohol Pricing Strategies</vt:lpstr>
      <vt:lpstr>Alcohol Pricing Strategies</vt:lpstr>
      <vt:lpstr>Alcohol Pricing Strategies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Herrity</dc:creator>
  <cp:lastModifiedBy>Allison Herrity</cp:lastModifiedBy>
  <cp:revision>6</cp:revision>
  <dcterms:created xsi:type="dcterms:W3CDTF">2019-10-29T15:24:28Z</dcterms:created>
  <dcterms:modified xsi:type="dcterms:W3CDTF">2019-11-25T15:15:24Z</dcterms:modified>
</cp:coreProperties>
</file>