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36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Streets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5772150" cy="32599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Complete streets are a transportation network that addresses the needs of all road users including pedestrians, bicyclists, motorists and transit riders, regardless of age or ability.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86066" y="1450990"/>
            <a:ext cx="60639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4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5,977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706612" y="2846482"/>
            <a:ext cx="2887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pedestrian fatalities occurred in 2017.</a:t>
            </a:r>
          </a:p>
        </p:txBody>
      </p:sp>
    </p:spTree>
    <p:extLst>
      <p:ext uri="{BB962C8B-B14F-4D97-AF65-F5344CB8AC3E}">
        <p14:creationId xmlns:p14="http://schemas.microsoft.com/office/powerpoint/2010/main" val="330731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Streets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7" y="2060925"/>
            <a:ext cx="3732213" cy="3048957"/>
          </a:xfrm>
        </p:spPr>
        <p:txBody>
          <a:bodyPr>
            <a:normAutofit fontScale="92500"/>
          </a:bodyPr>
          <a:lstStyle/>
          <a:p>
            <a:r>
              <a:rPr lang="en-US" dirty="0"/>
              <a:t>Increase activity and make being active easier </a:t>
            </a:r>
          </a:p>
          <a:p>
            <a:r>
              <a:rPr lang="en-US" dirty="0"/>
              <a:t>Lower rates of overweight and obesity </a:t>
            </a:r>
          </a:p>
          <a:p>
            <a:r>
              <a:rPr lang="en-US" dirty="0"/>
              <a:t>Reduced vehicle collisions</a:t>
            </a:r>
          </a:p>
          <a:p>
            <a:r>
              <a:rPr lang="en-US" dirty="0" smtClean="0"/>
              <a:t>Increased </a:t>
            </a:r>
            <a:r>
              <a:rPr lang="en-US" dirty="0"/>
              <a:t>accessibility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9212" y="1200818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9212" y="2060925"/>
            <a:ext cx="3563471" cy="30489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Avoid healthcare costs associated with hypokinetic diseases</a:t>
            </a:r>
          </a:p>
          <a:p>
            <a:r>
              <a:rPr lang="en-US" dirty="0"/>
              <a:t>Have the potential to benefit a community economically</a:t>
            </a:r>
          </a:p>
          <a:p>
            <a:r>
              <a:rPr lang="en-US" dirty="0" smtClean="0"/>
              <a:t>Usually </a:t>
            </a:r>
            <a:r>
              <a:rPr lang="en-US" dirty="0"/>
              <a:t>not additive costs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79" b="19477"/>
          <a:stretch/>
        </p:blipFill>
        <p:spPr>
          <a:xfrm>
            <a:off x="8462683" y="3398306"/>
            <a:ext cx="3053838" cy="21837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4133" y="895152"/>
            <a:ext cx="2010937" cy="2132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869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Streets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1688565"/>
            <a:ext cx="4002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j-lt"/>
              </a:rPr>
              <a:t>Case Example: Washington’s Complete Streets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447" y="1752523"/>
            <a:ext cx="5901825" cy="380763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57823" y="509872"/>
            <a:ext cx="67909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29 states and D.C. have adopted Complete Streets policies with mandatory requirements.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3192" y="5621988"/>
            <a:ext cx="4178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Washington State Department of Transportation (WSDOT)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6165" y="2517439"/>
            <a:ext cx="527882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Rehabilitated small-town main streets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Determined that complete streets project would save an average of $9 million per project or 30 percent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Incorporated sidewalks, safe crossings, on-street parking and more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Resulted in savings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6921958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147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Complete Streets</vt:lpstr>
      <vt:lpstr>Complete Streets</vt:lpstr>
      <vt:lpstr>Complete Streets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7</cp:revision>
  <dcterms:created xsi:type="dcterms:W3CDTF">2019-10-29T15:24:28Z</dcterms:created>
  <dcterms:modified xsi:type="dcterms:W3CDTF">2019-11-25T15:26:08Z</dcterms:modified>
</cp:coreProperties>
</file>