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18" r:id="rId2"/>
    <p:sldId id="319" r:id="rId3"/>
    <p:sldId id="32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4B4B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EC0F3-E535-4B5F-934D-31F4CFAE7412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FD511-C174-459C-8CF0-B32616961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35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9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5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4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4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25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0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Earned Sick Leave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6019800" cy="3259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State policies that support earned sick leave allow employees to take time off from work to recover when they are ill or need to visit a healthcare provider.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43038" y="952911"/>
            <a:ext cx="2688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38%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56092" y="2595919"/>
            <a:ext cx="25603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of US workers do not have access to earned sick leave.</a:t>
            </a:r>
          </a:p>
        </p:txBody>
      </p:sp>
    </p:spTree>
    <p:extLst>
      <p:ext uri="{BB962C8B-B14F-4D97-AF65-F5344CB8AC3E}">
        <p14:creationId xmlns:p14="http://schemas.microsoft.com/office/powerpoint/2010/main" val="22209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Earned Sick </a:t>
            </a:r>
            <a:r>
              <a:rPr lang="en-US" dirty="0" smtClean="0"/>
              <a:t>Leave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200818"/>
            <a:ext cx="5157787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Health Benefits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6" y="2060925"/>
            <a:ext cx="4772120" cy="3279171"/>
          </a:xfrm>
        </p:spPr>
        <p:txBody>
          <a:bodyPr>
            <a:noAutofit/>
          </a:bodyPr>
          <a:lstStyle/>
          <a:p>
            <a:r>
              <a:rPr lang="en-US" sz="2600" dirty="0"/>
              <a:t>Increased access to preventive healthcare services</a:t>
            </a:r>
          </a:p>
          <a:p>
            <a:r>
              <a:rPr lang="en-US" sz="2600" dirty="0"/>
              <a:t>Decreased rates of flu infections </a:t>
            </a:r>
          </a:p>
          <a:p>
            <a:r>
              <a:rPr lang="en-US" sz="2600" dirty="0"/>
              <a:t>Reduced risk of illness</a:t>
            </a:r>
          </a:p>
          <a:p>
            <a:r>
              <a:rPr lang="en-US" sz="2600" dirty="0"/>
              <a:t>Decreased spread of infection</a:t>
            </a:r>
          </a:p>
          <a:p>
            <a:r>
              <a:rPr lang="en-US" sz="2600" dirty="0"/>
              <a:t>Employees are less likely to delay medical care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1906" y="1200818"/>
            <a:ext cx="5183188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Economic Benefits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1906" y="2060925"/>
            <a:ext cx="4191000" cy="3102746"/>
          </a:xfrm>
        </p:spPr>
        <p:txBody>
          <a:bodyPr>
            <a:normAutofit fontScale="92500"/>
          </a:bodyPr>
          <a:lstStyle/>
          <a:p>
            <a:r>
              <a:rPr lang="en-US" dirty="0"/>
              <a:t>Minimal costs to employers</a:t>
            </a:r>
          </a:p>
          <a:p>
            <a:r>
              <a:rPr lang="en-US" dirty="0" smtClean="0"/>
              <a:t>Costs more </a:t>
            </a:r>
            <a:r>
              <a:rPr lang="en-US" dirty="0"/>
              <a:t>to have sick employees at work </a:t>
            </a:r>
          </a:p>
          <a:p>
            <a:r>
              <a:rPr lang="en-US" dirty="0"/>
              <a:t>Reduces turnover </a:t>
            </a:r>
          </a:p>
          <a:p>
            <a:r>
              <a:rPr lang="en-US" dirty="0"/>
              <a:t>Increased productivity when employees are healthy at </a:t>
            </a:r>
            <a:r>
              <a:rPr lang="en-US" dirty="0" smtClean="0"/>
              <a:t>work</a:t>
            </a:r>
            <a:endParaRPr lang="en-US" dirty="0"/>
          </a:p>
        </p:txBody>
      </p:sp>
      <p:pic>
        <p:nvPicPr>
          <p:cNvPr id="5122" name="Picture 2" descr="Image result for preventive care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910" y="2860423"/>
            <a:ext cx="2677085" cy="267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flu shot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2906" y="811572"/>
            <a:ext cx="2143532" cy="1902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714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" t="-729" r="-226" b="5825"/>
          <a:stretch/>
        </p:blipFill>
        <p:spPr>
          <a:xfrm>
            <a:off x="4288917" y="1093592"/>
            <a:ext cx="7931383" cy="46708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Earned Sick Leave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3764" y="1460585"/>
            <a:ext cx="34507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+mj-lt"/>
              </a:rPr>
              <a:t>Case Example: Arizona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27148" y="1135380"/>
            <a:ext cx="5329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j-lt"/>
              </a:rPr>
              <a:t>Earned Sick Leave Policies by States</a:t>
            </a:r>
            <a:endParaRPr lang="en-US" sz="20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627" y="1920895"/>
            <a:ext cx="438356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Law went into effect in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Guarantees 40 hours of annual earned sick leave to employees of companies with 15 or more employees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Guarantees 24 hours of sick leave to employees of companies with fewer than 15 employees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Employers required to provide one hour of sick leave to each employee for every 30 hours worked </a:t>
            </a:r>
          </a:p>
        </p:txBody>
      </p:sp>
    </p:spTree>
    <p:extLst>
      <p:ext uri="{BB962C8B-B14F-4D97-AF65-F5344CB8AC3E}">
        <p14:creationId xmlns:p14="http://schemas.microsoft.com/office/powerpoint/2010/main" val="2857973153"/>
      </p:ext>
    </p:extLst>
  </p:cSld>
  <p:clrMapOvr>
    <a:masterClrMapping/>
  </p:clrMapOvr>
</p:sld>
</file>

<file path=ppt/theme/theme1.xml><?xml version="1.0" encoding="utf-8"?>
<a:theme xmlns:a="http://schemas.openxmlformats.org/drawingml/2006/main" name="TFAH Slid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7194</TotalTime>
  <Words>170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 Condensed</vt:lpstr>
      <vt:lpstr>TFAH Slide Theme</vt:lpstr>
      <vt:lpstr>Earned Sick Leave</vt:lpstr>
      <vt:lpstr>Earned Sick Leave</vt:lpstr>
      <vt:lpstr>Earned Sick Leave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Herrity</dc:creator>
  <cp:lastModifiedBy>Allison Herrity</cp:lastModifiedBy>
  <cp:revision>91</cp:revision>
  <dcterms:created xsi:type="dcterms:W3CDTF">2019-10-29T15:24:28Z</dcterms:created>
  <dcterms:modified xsi:type="dcterms:W3CDTF">2019-11-25T16:19:17Z</dcterms:modified>
</cp:coreProperties>
</file>