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2" r:id="rId2"/>
    <p:sldId id="263" r:id="rId3"/>
    <p:sldId id="26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4" y="12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CBD8B-F3AF-4B80-B360-597714102612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A7174-1412-46AD-BC64-E39D42FAE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4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FD511-C174-459C-8CF0-B32616961A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26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9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5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2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8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4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8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5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4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259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0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 Hiring Protections (Ban the Box)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6019800" cy="32599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Fair hiring protections such as Ban the Box (BTB) laws give applicants with criminal records an opportunity to be considered for jobs based on their qualifications not their conviction history.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52766" y="1436088"/>
            <a:ext cx="38473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1 in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793480" y="3112800"/>
            <a:ext cx="2560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American adults have a criminal record.</a:t>
            </a:r>
          </a:p>
        </p:txBody>
      </p:sp>
    </p:spTree>
    <p:extLst>
      <p:ext uri="{BB962C8B-B14F-4D97-AF65-F5344CB8AC3E}">
        <p14:creationId xmlns:p14="http://schemas.microsoft.com/office/powerpoint/2010/main" val="3945748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Image result for job interview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6546" y="1284951"/>
            <a:ext cx="2513466" cy="1885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 Hiring Protections (Ban the Box)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7" y="1200818"/>
            <a:ext cx="5157787" cy="8239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Health Benefits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6" y="2060925"/>
            <a:ext cx="3714285" cy="327917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Increased employment for justice-involved individuals</a:t>
            </a:r>
          </a:p>
          <a:p>
            <a:r>
              <a:rPr lang="en-US" dirty="0"/>
              <a:t>Facilitates achievement of economic well-being which influences health outcomes</a:t>
            </a:r>
          </a:p>
          <a:p>
            <a:r>
              <a:rPr lang="en-US" dirty="0"/>
              <a:t>Evidence suggests that BTB laws can curb recidivism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4071" y="1200818"/>
            <a:ext cx="5183188" cy="8239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Economic Benefits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4071" y="2060925"/>
            <a:ext cx="5183188" cy="303102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Most employers reported BTB laws having minimal impact on their hiring processes</a:t>
            </a:r>
          </a:p>
          <a:p>
            <a:r>
              <a:rPr lang="en-US" dirty="0"/>
              <a:t>Increases state income tax contributions </a:t>
            </a:r>
          </a:p>
          <a:p>
            <a:r>
              <a:rPr lang="en-US" dirty="0"/>
              <a:t>Increases lifetime earnings for justice-involved individuals</a:t>
            </a:r>
          </a:p>
          <a:p>
            <a:r>
              <a:rPr lang="en-US" dirty="0"/>
              <a:t>Saves taxpayer money by curbing </a:t>
            </a:r>
            <a:r>
              <a:rPr lang="en-US" dirty="0" smtClean="0"/>
              <a:t>recidivism</a:t>
            </a:r>
            <a:endParaRPr lang="en-US" dirty="0"/>
          </a:p>
        </p:txBody>
      </p:sp>
      <p:pic>
        <p:nvPicPr>
          <p:cNvPr id="7170" name="Picture 2" descr="Image result for ban the box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6704" y="3418193"/>
            <a:ext cx="2452595" cy="2164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8209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520" y="1330176"/>
            <a:ext cx="6888480" cy="46013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 Hiring Protections (Ban the Box)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607440"/>
            <a:ext cx="4739640" cy="361283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33 states and D.C. have BTB laws applying to public employers</a:t>
            </a:r>
          </a:p>
          <a:p>
            <a:r>
              <a:rPr lang="en-US" dirty="0"/>
              <a:t>11 states also apply to private employers </a:t>
            </a:r>
          </a:p>
          <a:p>
            <a:r>
              <a:rPr lang="en-US" dirty="0"/>
              <a:t>More than 150 cities and counties have enacted BTB </a:t>
            </a:r>
          </a:p>
          <a:p>
            <a:r>
              <a:rPr lang="en-US" dirty="0"/>
              <a:t>5 states pre-empt local governments from enacting BTB</a:t>
            </a:r>
          </a:p>
        </p:txBody>
      </p:sp>
    </p:spTree>
    <p:extLst>
      <p:ext uri="{BB962C8B-B14F-4D97-AF65-F5344CB8AC3E}">
        <p14:creationId xmlns:p14="http://schemas.microsoft.com/office/powerpoint/2010/main" val="716120597"/>
      </p:ext>
    </p:extLst>
  </p:cSld>
  <p:clrMapOvr>
    <a:masterClrMapping/>
  </p:clrMapOvr>
</p:sld>
</file>

<file path=ppt/theme/theme1.xml><?xml version="1.0" encoding="utf-8"?>
<a:theme xmlns:a="http://schemas.openxmlformats.org/drawingml/2006/main" name="TFAH Slid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159</Words>
  <Application>Microsoft Office PowerPoint</Application>
  <PresentationFormat>Widescreen</PresentationFormat>
  <Paragraphs>20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 Cen MT Condensed</vt:lpstr>
      <vt:lpstr>TFAH Slide Theme</vt:lpstr>
      <vt:lpstr>Fair Hiring Protections (Ban the Box)</vt:lpstr>
      <vt:lpstr>Fair Hiring Protections (Ban the Box) </vt:lpstr>
      <vt:lpstr>Fair Hiring Protections (Ban the Box)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Herrity</dc:creator>
  <cp:lastModifiedBy>Allison Herrity</cp:lastModifiedBy>
  <cp:revision>8</cp:revision>
  <dcterms:created xsi:type="dcterms:W3CDTF">2019-10-29T15:24:28Z</dcterms:created>
  <dcterms:modified xsi:type="dcterms:W3CDTF">2019-11-25T16:34:03Z</dcterms:modified>
</cp:coreProperties>
</file>