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Rehabilitation Loan &amp; Grant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2032"/>
            <a:ext cx="5891784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Housing rehabilitation loan and grant programs provide funding to repair or improve homes, or to remove health or safety hazards from homes.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43038" y="1317806"/>
            <a:ext cx="2688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40%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81594" y="2888527"/>
            <a:ext cx="2560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of US houses have one or more health hazards</a:t>
            </a:r>
          </a:p>
        </p:txBody>
      </p:sp>
    </p:spTree>
    <p:extLst>
      <p:ext uri="{BB962C8B-B14F-4D97-AF65-F5344CB8AC3E}">
        <p14:creationId xmlns:p14="http://schemas.microsoft.com/office/powerpoint/2010/main" val="30248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Rehabilitation Loan &amp; Grant Programs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4126661" cy="32791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Positive effects </a:t>
            </a:r>
            <a:r>
              <a:rPr lang="en-US" dirty="0"/>
              <a:t>on overall physical and mental health</a:t>
            </a:r>
          </a:p>
          <a:p>
            <a:r>
              <a:rPr lang="en-US" dirty="0"/>
              <a:t>Reduce hospitalizations, doctor’s visits and absences from school and work</a:t>
            </a:r>
          </a:p>
          <a:p>
            <a:r>
              <a:rPr lang="en-US" dirty="0" smtClean="0"/>
              <a:t>Decrease disparities </a:t>
            </a:r>
            <a:r>
              <a:rPr lang="en-US" dirty="0"/>
              <a:t>in access to quality housing and associated health outcomes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6447" y="1199524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66447" y="2059631"/>
            <a:ext cx="4191000" cy="351512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Benefits derived </a:t>
            </a:r>
            <a:r>
              <a:rPr lang="en-US" dirty="0"/>
              <a:t>from improvements to health and energy efficiency exceed the cost of installing insulation </a:t>
            </a:r>
          </a:p>
          <a:p>
            <a:r>
              <a:rPr lang="en-US" dirty="0"/>
              <a:t>Reduce days off school and work and increase productivity </a:t>
            </a:r>
          </a:p>
          <a:p>
            <a:r>
              <a:rPr lang="en-US" dirty="0"/>
              <a:t>Reduced energy bills provide low-income individuals with more </a:t>
            </a:r>
            <a:r>
              <a:rPr lang="en-US" dirty="0" smtClean="0"/>
              <a:t>income</a:t>
            </a:r>
            <a:endParaRPr lang="en-US" dirty="0"/>
          </a:p>
        </p:txBody>
      </p:sp>
      <p:pic>
        <p:nvPicPr>
          <p:cNvPr id="1028" name="Picture 4" descr="Image result for insulation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50" y="3192545"/>
            <a:ext cx="2272728" cy="254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energy bill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548" y="1568037"/>
            <a:ext cx="2536030" cy="138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54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Rehabilitation Loan &amp; Grant Programs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87118" y="5629390"/>
            <a:ext cx="352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Delta Housing Authority</a:t>
            </a:r>
            <a:endParaRPr lang="en-US" sz="1200" dirty="0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697992" y="1814753"/>
            <a:ext cx="6688926" cy="3470479"/>
          </a:xfrm>
        </p:spPr>
        <p:txBody>
          <a:bodyPr>
            <a:normAutofit/>
          </a:bodyPr>
          <a:lstStyle/>
          <a:p>
            <a:r>
              <a:rPr lang="en-US" dirty="0"/>
              <a:t>39 states and D.C. have laws related to housing rehabilitation loans and grants</a:t>
            </a:r>
          </a:p>
          <a:p>
            <a:r>
              <a:rPr lang="en-US" dirty="0"/>
              <a:t>At least six states have laws that provide some level of detail </a:t>
            </a:r>
          </a:p>
          <a:p>
            <a:r>
              <a:rPr lang="en-US" dirty="0"/>
              <a:t>Most laws simply allow or require state agencies or municipalities to use funds for housing rehabilitation</a:t>
            </a:r>
          </a:p>
        </p:txBody>
      </p:sp>
      <p:pic>
        <p:nvPicPr>
          <p:cNvPr id="2050" name="Picture 2" descr="https://deltahousingauthority.org/wp-content/uploads/2017/09/Before-and-after-collo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918" y="1362190"/>
            <a:ext cx="3200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587318" y="1367522"/>
            <a:ext cx="125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Before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0587318" y="3495790"/>
            <a:ext cx="125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6078942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167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Housing Rehabilitation Loan &amp; Grant Programs</vt:lpstr>
      <vt:lpstr>Housing Rehabilitation Loan &amp; Grant Programs</vt:lpstr>
      <vt:lpstr>Housing Rehabilitation Loan &amp; Grant Programs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8</cp:revision>
  <dcterms:created xsi:type="dcterms:W3CDTF">2019-10-29T15:24:28Z</dcterms:created>
  <dcterms:modified xsi:type="dcterms:W3CDTF">2019-11-25T15:45:57Z</dcterms:modified>
</cp:coreProperties>
</file>