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C5203-A682-47EE-9355-EE8113A7462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EB7E5-9661-4678-8906-8F8632176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6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FD511-C174-459C-8CF0-B32616961A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9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Paid Family Leave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6019800" cy="325994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State policies that support paid family leave allow employees to take paid time off for events like a recent birth or adoption of a child, taking care of a family member with a serious medical condition or caring for a sick child.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43038" y="952911"/>
            <a:ext cx="2688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13%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56092" y="2595919"/>
            <a:ext cx="25603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of private-industry employees have access to paid family leave.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50836" y="909133"/>
            <a:ext cx="256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Only</a:t>
            </a:r>
          </a:p>
        </p:txBody>
      </p:sp>
    </p:spTree>
    <p:extLst>
      <p:ext uri="{BB962C8B-B14F-4D97-AF65-F5344CB8AC3E}">
        <p14:creationId xmlns:p14="http://schemas.microsoft.com/office/powerpoint/2010/main" val="162980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Paid Family Leave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00818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Health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6" y="2060925"/>
            <a:ext cx="4037014" cy="319239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Decreased disparities </a:t>
            </a:r>
          </a:p>
          <a:p>
            <a:r>
              <a:rPr lang="en-US" dirty="0"/>
              <a:t>Reduced risk of birth-related health issues for mothers and their babies</a:t>
            </a:r>
          </a:p>
          <a:p>
            <a:r>
              <a:rPr lang="en-US" dirty="0"/>
              <a:t>Reduced death among infants and young children</a:t>
            </a:r>
          </a:p>
          <a:p>
            <a:r>
              <a:rPr lang="en-US" dirty="0"/>
              <a:t>Improved caregiver mental health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1200818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Economic Benefits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02306" y="2060925"/>
            <a:ext cx="3904129" cy="319284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Increased employee retention</a:t>
            </a:r>
          </a:p>
          <a:p>
            <a:r>
              <a:rPr lang="en-US" dirty="0"/>
              <a:t>Increased likelihood that mothers remain in the workforce after childbirth</a:t>
            </a:r>
          </a:p>
          <a:p>
            <a:r>
              <a:rPr lang="en-US" dirty="0"/>
              <a:t>Offers economic security to caregivers</a:t>
            </a:r>
          </a:p>
          <a:p>
            <a:r>
              <a:rPr lang="en-US" dirty="0"/>
              <a:t>Decreased dependency on public assistance </a:t>
            </a:r>
          </a:p>
        </p:txBody>
      </p:sp>
      <p:pic>
        <p:nvPicPr>
          <p:cNvPr id="6146" name="Picture 2" descr="Image result for new parents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1046" y="660049"/>
            <a:ext cx="1648683" cy="280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637" y="3261983"/>
            <a:ext cx="2064781" cy="2071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mage result for sick parent clipart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04"/>
          <a:stretch/>
        </p:blipFill>
        <p:spPr bwMode="auto">
          <a:xfrm>
            <a:off x="8284989" y="539881"/>
            <a:ext cx="2272122" cy="210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84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Paid Family Leave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7759" y="1415635"/>
            <a:ext cx="7626096" cy="4381660"/>
          </a:xfrm>
          <a:prstGeom prst="rect">
            <a:avLst/>
          </a:prstGeo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38145" y="1690688"/>
            <a:ext cx="3389559" cy="355319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State policies range from four weeks to twelve weeks of paid leave </a:t>
            </a:r>
          </a:p>
          <a:p>
            <a:r>
              <a:rPr lang="en-US" dirty="0"/>
              <a:t>Vary in the eligibility requirements for the program</a:t>
            </a:r>
          </a:p>
        </p:txBody>
      </p:sp>
    </p:spTree>
    <p:extLst>
      <p:ext uri="{BB962C8B-B14F-4D97-AF65-F5344CB8AC3E}">
        <p14:creationId xmlns:p14="http://schemas.microsoft.com/office/powerpoint/2010/main" val="2633803441"/>
      </p:ext>
    </p:extLst>
  </p:cSld>
  <p:clrMapOvr>
    <a:masterClrMapping/>
  </p:clrMapOvr>
</p:sld>
</file>

<file path=ppt/theme/theme1.xml><?xml version="1.0" encoding="utf-8"?>
<a:theme xmlns:a="http://schemas.openxmlformats.org/drawingml/2006/main" name="TFAH Slid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138</Words>
  <Application>Microsoft Office PowerPoint</Application>
  <PresentationFormat>Widescreen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TFAH Slide Theme</vt:lpstr>
      <vt:lpstr>Paid Family Leave</vt:lpstr>
      <vt:lpstr>Paid Family Leave</vt:lpstr>
      <vt:lpstr>Paid Family Leave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Herrity</dc:creator>
  <cp:lastModifiedBy>Allison Herrity</cp:lastModifiedBy>
  <cp:revision>8</cp:revision>
  <dcterms:created xsi:type="dcterms:W3CDTF">2019-10-29T15:24:28Z</dcterms:created>
  <dcterms:modified xsi:type="dcterms:W3CDTF">2019-11-25T16:25:21Z</dcterms:modified>
</cp:coreProperties>
</file>