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8" r:id="rId2"/>
    <p:sldId id="319" r:id="rId3"/>
    <p:sldId id="32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4B4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6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EC0F3-E535-4B5F-934D-31F4CFAE7412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D511-C174-459C-8CF0-B32616961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3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Re-Housing/Housing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468874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Rapid re-housing programs provide temporary support services to help people experiencing homelessness move quickly into permanent housing.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8619" y="1427369"/>
            <a:ext cx="606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552,830</a:t>
            </a:r>
            <a:endParaRPr lang="en-US" sz="8800" b="1" dirty="0">
              <a:solidFill>
                <a:srgbClr val="CC0000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82050" y="2733710"/>
            <a:ext cx="2977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People experienced homelessness in 2018.</a:t>
            </a:r>
          </a:p>
        </p:txBody>
      </p:sp>
    </p:spTree>
    <p:extLst>
      <p:ext uri="{BB962C8B-B14F-4D97-AF65-F5344CB8AC3E}">
        <p14:creationId xmlns:p14="http://schemas.microsoft.com/office/powerpoint/2010/main" val="395004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002" y="1027906"/>
            <a:ext cx="1800878" cy="18008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Re-Housing/Housing First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060925"/>
            <a:ext cx="3893578" cy="327917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Reduce homelessness and hospital use for populations with behavioral health issues</a:t>
            </a:r>
          </a:p>
          <a:p>
            <a:r>
              <a:rPr lang="en-US" dirty="0"/>
              <a:t>Reduce disparities</a:t>
            </a:r>
          </a:p>
          <a:p>
            <a:r>
              <a:rPr lang="en-US" dirty="0"/>
              <a:t>Improve housing stability </a:t>
            </a:r>
          </a:p>
          <a:p>
            <a:r>
              <a:rPr lang="en-US" dirty="0"/>
              <a:t>Increase access to social services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3365" y="1237013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3365" y="2097120"/>
            <a:ext cx="4087906" cy="32429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Decrease costs to shelters </a:t>
            </a:r>
          </a:p>
          <a:p>
            <a:r>
              <a:rPr lang="en-US" dirty="0"/>
              <a:t>Reduce emergency room use and costs</a:t>
            </a:r>
          </a:p>
          <a:p>
            <a:r>
              <a:rPr lang="en-US" dirty="0"/>
              <a:t>Reduce costs associated with acute care services</a:t>
            </a:r>
          </a:p>
          <a:p>
            <a:r>
              <a:rPr lang="en-US" dirty="0"/>
              <a:t>Reduce hospital admissions and jail bookings </a:t>
            </a:r>
          </a:p>
        </p:txBody>
      </p:sp>
      <p:sp>
        <p:nvSpPr>
          <p:cNvPr id="7" name="AutoShape 2" descr="Image result for mailbox clipart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045" y="3037891"/>
            <a:ext cx="3383671" cy="2250141"/>
          </a:xfrm>
          <a:prstGeom prst="rect">
            <a:avLst/>
          </a:prstGeom>
        </p:spPr>
      </p:pic>
      <p:pic>
        <p:nvPicPr>
          <p:cNvPr id="3076" name="Picture 4" descr="Image result for house key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880" y="943582"/>
            <a:ext cx="1691836" cy="169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4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Re-Housing/Housing First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1" b="45987"/>
          <a:stretch/>
        </p:blipFill>
        <p:spPr>
          <a:xfrm>
            <a:off x="5634994" y="1874967"/>
            <a:ext cx="6456823" cy="40589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98691" y="1413496"/>
            <a:ext cx="532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Percent Change in Homelessness 2007-2017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24009" y="5656958"/>
            <a:ext cx="352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Department of Housing and Urban Development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663881" y="1681291"/>
            <a:ext cx="5398008" cy="34596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Nine states have enacted laws that specifically address rapid re-housing</a:t>
            </a:r>
          </a:p>
          <a:p>
            <a:r>
              <a:rPr lang="en-US" dirty="0"/>
              <a:t>States, counties and municipalities have all implemented rapid re-housing programs</a:t>
            </a:r>
          </a:p>
          <a:p>
            <a:r>
              <a:rPr lang="en-US" dirty="0"/>
              <a:t>Many programs are also administered by local non-profit organizations</a:t>
            </a:r>
          </a:p>
        </p:txBody>
      </p:sp>
    </p:spTree>
    <p:extLst>
      <p:ext uri="{BB962C8B-B14F-4D97-AF65-F5344CB8AC3E}">
        <p14:creationId xmlns:p14="http://schemas.microsoft.com/office/powerpoint/2010/main" val="661622068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7194</TotalTime>
  <Words>123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Rapid Re-Housing/Housing First</vt:lpstr>
      <vt:lpstr>Rapid Re-Housing/Housing First </vt:lpstr>
      <vt:lpstr>Rapid Re-Housing/Housing First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91</cp:revision>
  <dcterms:created xsi:type="dcterms:W3CDTF">2019-10-29T15:24:28Z</dcterms:created>
  <dcterms:modified xsi:type="dcterms:W3CDTF">2019-11-25T15:56:17Z</dcterms:modified>
</cp:coreProperties>
</file>