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Nutrition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7168"/>
            <a:ext cx="5379720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School nutrition programs implement requirements beyond federal standards for the nutritional content and availability of school foods.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65620" y="1345251"/>
            <a:ext cx="3840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13.9%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2544" y="2888527"/>
            <a:ext cx="2353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of children live in a food insecure home. </a:t>
            </a:r>
          </a:p>
        </p:txBody>
      </p:sp>
    </p:spTree>
    <p:extLst>
      <p:ext uri="{BB962C8B-B14F-4D97-AF65-F5344CB8AC3E}">
        <p14:creationId xmlns:p14="http://schemas.microsoft.com/office/powerpoint/2010/main" val="402325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3C4147CF-7843-4C36-8CC4-9C95AB3E2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35897">
            <a:off x="4377892" y="1899821"/>
            <a:ext cx="1641909" cy="14271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Nutrition Programs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7" y="2060925"/>
            <a:ext cx="4335896" cy="3407187"/>
          </a:xfrm>
        </p:spPr>
        <p:txBody>
          <a:bodyPr>
            <a:noAutofit/>
          </a:bodyPr>
          <a:lstStyle/>
          <a:p>
            <a:r>
              <a:rPr lang="en-US" sz="2400" dirty="0"/>
              <a:t>Increased fruit and vegetable consumption </a:t>
            </a:r>
          </a:p>
          <a:p>
            <a:r>
              <a:rPr lang="en-US" sz="2400" dirty="0"/>
              <a:t>Improved academic performance and cognition </a:t>
            </a:r>
          </a:p>
          <a:p>
            <a:r>
              <a:rPr lang="en-US" sz="2400" dirty="0"/>
              <a:t>Reducing availability of unhealthy food options increases purchase of healthy and neutral foods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060925"/>
            <a:ext cx="3717524" cy="3684588"/>
          </a:xfrm>
        </p:spPr>
        <p:txBody>
          <a:bodyPr/>
          <a:lstStyle/>
          <a:p>
            <a:r>
              <a:rPr lang="en-US" dirty="0"/>
              <a:t>Majority of evidence shows no decrease in school revenue </a:t>
            </a:r>
          </a:p>
          <a:p>
            <a:r>
              <a:rPr lang="en-US" dirty="0"/>
              <a:t>In some cases, programs increase school revenue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0AB5379B-3A56-4A37-857F-1A250FF4EE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762" y="2787373"/>
            <a:ext cx="2258273" cy="12533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D1460CC6-11E9-4982-96B6-B26FE19584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1668">
            <a:off x="5207035" y="4249790"/>
            <a:ext cx="788342" cy="92127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2DEBBCBD-6A56-45C6-A573-79A22C9737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364" y="4132705"/>
            <a:ext cx="1096577" cy="1096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50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="" xmlns:a16="http://schemas.microsoft.com/office/drawing/2014/main" id="{5CA6AFD4-C0F3-4D57-AA07-3E73FBAF8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393" y="1640702"/>
            <a:ext cx="6564910" cy="406675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Nutrition Programs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6517" y="1640702"/>
            <a:ext cx="320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j-lt"/>
              </a:rPr>
              <a:t>Case </a:t>
            </a:r>
            <a:r>
              <a:rPr lang="en-US" sz="2400" b="1" dirty="0" smtClean="0">
                <a:latin typeface="+mj-lt"/>
              </a:rPr>
              <a:t>Example: Colorado</a:t>
            </a:r>
            <a:endParaRPr lang="en-US" sz="2400" b="1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B45C389-7B69-450F-8C68-DF34B6ACD9B1}"/>
              </a:ext>
            </a:extLst>
          </p:cNvPr>
          <p:cNvSpPr txBox="1"/>
          <p:nvPr/>
        </p:nvSpPr>
        <p:spPr>
          <a:xfrm>
            <a:off x="5621134" y="1379092"/>
            <a:ext cx="5329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School Nutrition Program Policies by State: School Breakfast Program, School Lunch Program, Competitive Foods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7586" y="2102367"/>
            <a:ext cx="45951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Passed a law in 2013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Required public schools that have 80% or more students eligible for free or reduced-price meals to offer breakfast at no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Gave more than 80,000 additional children in the state access to breakfast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12806105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142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School Nutrition Programs</vt:lpstr>
      <vt:lpstr>School Nutrition Programs </vt:lpstr>
      <vt:lpstr>School Nutrition Programs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7</cp:revision>
  <dcterms:created xsi:type="dcterms:W3CDTF">2019-10-29T15:24:28Z</dcterms:created>
  <dcterms:modified xsi:type="dcterms:W3CDTF">2019-11-25T15:28:49Z</dcterms:modified>
</cp:coreProperties>
</file>