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2ACFC-A387-46E7-B935-9227BFE3E313}" type="datetimeFigureOut">
              <a:rPr lang="en-US" smtClean="0"/>
              <a:t>11/22/2019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Smoke-Free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5672328" cy="3259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Smoke-free policies are policies that prohibit smoking in designated spaces. Policies can apply to indoor areas, outdoor areas and multiunit housing.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07074" y="1408147"/>
            <a:ext cx="60639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$5.6 </a:t>
            </a:r>
            <a:r>
              <a:rPr lang="en-US" sz="88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billion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488680" y="2733710"/>
            <a:ext cx="2865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in lost productivity due to secondhand smoke exposure each year.</a:t>
            </a:r>
          </a:p>
        </p:txBody>
      </p:sp>
    </p:spTree>
    <p:extLst>
      <p:ext uri="{BB962C8B-B14F-4D97-AF65-F5344CB8AC3E}">
        <p14:creationId xmlns:p14="http://schemas.microsoft.com/office/powerpoint/2010/main" val="193340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Smoke-Free Policies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00818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Health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6" y="2060925"/>
            <a:ext cx="4485249" cy="3407187"/>
          </a:xfrm>
        </p:spPr>
        <p:txBody>
          <a:bodyPr>
            <a:normAutofit/>
          </a:bodyPr>
          <a:lstStyle/>
          <a:p>
            <a:r>
              <a:rPr lang="en-US" dirty="0"/>
              <a:t>Decreases smoking behavior</a:t>
            </a:r>
          </a:p>
          <a:p>
            <a:r>
              <a:rPr lang="en-US" dirty="0"/>
              <a:t>Reduces exposure to secondhand smoke </a:t>
            </a:r>
          </a:p>
          <a:p>
            <a:r>
              <a:rPr lang="en-US" dirty="0"/>
              <a:t>Reduce asthma attacks and related hospitalizations </a:t>
            </a:r>
          </a:p>
          <a:p>
            <a:r>
              <a:rPr lang="en-US" dirty="0"/>
              <a:t>Promote smoking cessation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200818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Economic Benefits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60925"/>
            <a:ext cx="3742765" cy="3684588"/>
          </a:xfrm>
        </p:spPr>
        <p:txBody>
          <a:bodyPr>
            <a:normAutofit/>
          </a:bodyPr>
          <a:lstStyle/>
          <a:p>
            <a:r>
              <a:rPr lang="en-US" dirty="0"/>
              <a:t>Reduce secondhand smoke exposure and related medical expenditures</a:t>
            </a:r>
          </a:p>
          <a:p>
            <a:r>
              <a:rPr lang="en-US" dirty="0"/>
              <a:t>Do not create significant burdens on staff or </a:t>
            </a:r>
            <a:r>
              <a:rPr lang="en-US" dirty="0" smtClean="0"/>
              <a:t>budgets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03253">
            <a:off x="4294140" y="1371966"/>
            <a:ext cx="1557686" cy="24685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243" y="1897898"/>
            <a:ext cx="2339774" cy="186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848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539" y="1228226"/>
            <a:ext cx="7247461" cy="45739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Smoke-Free Policies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98866" y="1015906"/>
            <a:ext cx="58740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Status of Comprehensive Smoke-Free Laws by State</a:t>
            </a:r>
            <a:endParaRPr lang="en-US" sz="2000" b="1" dirty="0">
              <a:latin typeface="+mj-lt"/>
            </a:endParaRPr>
          </a:p>
        </p:txBody>
      </p:sp>
      <p:sp>
        <p:nvSpPr>
          <p:cNvPr id="13" name="Content Placeholder 3"/>
          <p:cNvSpPr>
            <a:spLocks noGrp="1"/>
          </p:cNvSpPr>
          <p:nvPr>
            <p:ph idx="1"/>
          </p:nvPr>
        </p:nvSpPr>
        <p:spPr>
          <a:xfrm>
            <a:off x="537881" y="1610407"/>
            <a:ext cx="3729319" cy="3459607"/>
          </a:xfrm>
        </p:spPr>
        <p:txBody>
          <a:bodyPr>
            <a:normAutofit/>
          </a:bodyPr>
          <a:lstStyle/>
          <a:p>
            <a:r>
              <a:rPr lang="en-US" sz="2400" dirty="0"/>
              <a:t>9 states and D.C. have </a:t>
            </a:r>
            <a:r>
              <a:rPr lang="en-US" sz="2400" dirty="0" smtClean="0"/>
              <a:t>added e-cigarettes </a:t>
            </a:r>
            <a:r>
              <a:rPr lang="en-US" sz="2400" dirty="0"/>
              <a:t>to their smoke-free laws</a:t>
            </a:r>
          </a:p>
          <a:p>
            <a:r>
              <a:rPr lang="en-US" sz="2400" dirty="0"/>
              <a:t>37 states and D.C. are 100% smoke-free in at least one of three locations (bars, restaurants and private worksites)</a:t>
            </a:r>
          </a:p>
        </p:txBody>
      </p:sp>
    </p:spTree>
    <p:extLst>
      <p:ext uri="{BB962C8B-B14F-4D97-AF65-F5344CB8AC3E}">
        <p14:creationId xmlns:p14="http://schemas.microsoft.com/office/powerpoint/2010/main" val="760079877"/>
      </p:ext>
    </p:extLst>
  </p:cSld>
  <p:clrMapOvr>
    <a:masterClrMapping/>
  </p:clrMapOvr>
</p:sld>
</file>

<file path=ppt/theme/theme1.xml><?xml version="1.0" encoding="utf-8"?>
<a:theme xmlns:a="http://schemas.openxmlformats.org/drawingml/2006/main" name="TFAH Slid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125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TFAH Slide Theme</vt:lpstr>
      <vt:lpstr>Smoke-Free Policies</vt:lpstr>
      <vt:lpstr>Smoke-Free Policies</vt:lpstr>
      <vt:lpstr>Smoke-Free Policies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Herrity</dc:creator>
  <cp:lastModifiedBy>Allison Herrity</cp:lastModifiedBy>
  <cp:revision>8</cp:revision>
  <dcterms:created xsi:type="dcterms:W3CDTF">2019-10-29T15:24:28Z</dcterms:created>
  <dcterms:modified xsi:type="dcterms:W3CDTF">2019-11-22T15:23:35Z</dcterms:modified>
</cp:coreProperties>
</file>