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Syringe Access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92952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Syringe Access Programs are the legal sale and exchange of sterile syringes to reduce the rate of infections diseases among persons who inject drugs.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89292" y="1175162"/>
            <a:ext cx="4547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$84,000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51476" y="2744822"/>
            <a:ext cx="25801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is the starting cost of treatment for Hepatitis C.</a:t>
            </a:r>
          </a:p>
        </p:txBody>
      </p:sp>
    </p:spTree>
    <p:extLst>
      <p:ext uri="{BB962C8B-B14F-4D97-AF65-F5344CB8AC3E}">
        <p14:creationId xmlns:p14="http://schemas.microsoft.com/office/powerpoint/2010/main" val="193641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Syringe Access Programs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5157787" cy="31694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of the most effective and scientifically-based methods for reducing spread of HIV and hepatitis </a:t>
            </a:r>
          </a:p>
          <a:p>
            <a:r>
              <a:rPr lang="en-US" dirty="0"/>
              <a:t>Do not contribute to increased drug use </a:t>
            </a:r>
          </a:p>
          <a:p>
            <a:r>
              <a:rPr lang="en-US" dirty="0"/>
              <a:t>Following implementation in NYC HIV prevalence among injection drug users fell from 50% to 17%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0925"/>
            <a:ext cx="5183188" cy="3169443"/>
          </a:xfrm>
        </p:spPr>
        <p:txBody>
          <a:bodyPr>
            <a:normAutofit fontScale="92500"/>
          </a:bodyPr>
          <a:lstStyle/>
          <a:p>
            <a:r>
              <a:rPr lang="en-US" dirty="0"/>
              <a:t>Cost of treatment for blood-borne diseases can be extremely costly </a:t>
            </a:r>
          </a:p>
          <a:p>
            <a:pPr lvl="1"/>
            <a:r>
              <a:rPr lang="en-US" dirty="0"/>
              <a:t>HIV treatment = ~$379,000</a:t>
            </a:r>
          </a:p>
          <a:p>
            <a:pPr lvl="1"/>
            <a:r>
              <a:rPr lang="en-US" dirty="0"/>
              <a:t>HCV treatment = $84-90,000</a:t>
            </a:r>
          </a:p>
          <a:p>
            <a:r>
              <a:rPr lang="en-US" dirty="0"/>
              <a:t>Implementation in NYC resulted in baseline one-year savings to the government of $1,300-$3,000 per client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78D3C6-F17B-4CFC-9838-29EE2640D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6156">
            <a:off x="6826326" y="253068"/>
            <a:ext cx="1272799" cy="1272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E81041-5983-460B-87DE-B4252E519F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6156">
            <a:off x="10155451" y="391506"/>
            <a:ext cx="1272799" cy="1272799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74115D46-C470-4BBD-8954-2D01E545E652}"/>
              </a:ext>
            </a:extLst>
          </p:cNvPr>
          <p:cNvSpPr/>
          <p:nvPr/>
        </p:nvSpPr>
        <p:spPr>
          <a:xfrm>
            <a:off x="8375517" y="622034"/>
            <a:ext cx="1445273" cy="284085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6813F7E-3B4E-4C7C-86C9-D4EAD4E271E2}"/>
              </a:ext>
            </a:extLst>
          </p:cNvPr>
          <p:cNvSpPr/>
          <p:nvPr/>
        </p:nvSpPr>
        <p:spPr>
          <a:xfrm rot="10800000">
            <a:off x="8268985" y="1040678"/>
            <a:ext cx="1445273" cy="284085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Syringe Access Programs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662" y="1690688"/>
            <a:ext cx="4147810" cy="280587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05944" y="4512558"/>
            <a:ext cx="4273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Awareness campaign for syringe exchange program run by the Buffalo Trade District Health Department in Kentucky.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52F87-4759-45B7-A167-4702699917AB}"/>
              </a:ext>
            </a:extLst>
          </p:cNvPr>
          <p:cNvSpPr txBox="1"/>
          <p:nvPr/>
        </p:nvSpPr>
        <p:spPr>
          <a:xfrm>
            <a:off x="6470469" y="1175162"/>
            <a:ext cx="55996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30 States &amp; DC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B6F7E1-80E2-461E-8AB7-9A2976E78EBD}"/>
              </a:ext>
            </a:extLst>
          </p:cNvPr>
          <p:cNvSpPr txBox="1"/>
          <p:nvPr/>
        </p:nvSpPr>
        <p:spPr>
          <a:xfrm>
            <a:off x="8451476" y="2744822"/>
            <a:ext cx="25801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have laws</a:t>
            </a:r>
          </a:p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supporting syringe access programs.</a:t>
            </a:r>
          </a:p>
        </p:txBody>
      </p:sp>
    </p:spTree>
    <p:extLst>
      <p:ext uri="{BB962C8B-B14F-4D97-AF65-F5344CB8AC3E}">
        <p14:creationId xmlns:p14="http://schemas.microsoft.com/office/powerpoint/2010/main" val="337448023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Syringe Access Programs</vt:lpstr>
      <vt:lpstr>Syringe Access Programs</vt:lpstr>
      <vt:lpstr>Syringe Access Programs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Adam Lustig</cp:lastModifiedBy>
  <cp:revision>8</cp:revision>
  <dcterms:created xsi:type="dcterms:W3CDTF">2019-10-29T15:24:28Z</dcterms:created>
  <dcterms:modified xsi:type="dcterms:W3CDTF">2019-12-04T20:58:01Z</dcterms:modified>
</cp:coreProperties>
</file>