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5" r:id="rId2"/>
    <p:sldId id="316" r:id="rId3"/>
    <p:sldId id="31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4B4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EC0F3-E535-4B5F-934D-31F4CFAE741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FD511-C174-459C-8CF0-B32616961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3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9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5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8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4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4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259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2ACFC-A387-46E7-B935-9227BFE3E313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D6AB3-1DD9-4BCA-A376-D87389CA1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 Pricing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468874" cy="32599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Tobacco pricing strategies increase the price of tobacco products in order to deter youth from using tobacco products, promote quitting smoking and reduce tobacco use.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7074" y="1408147"/>
            <a:ext cx="6063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C0000"/>
                </a:solidFill>
                <a:latin typeface="Tw Cen MT Condensed" panose="020B0606020104020203" pitchFamily="34" charset="0"/>
              </a:rPr>
              <a:t>$170 </a:t>
            </a:r>
            <a:r>
              <a:rPr lang="en-US" sz="8800" b="1" dirty="0">
                <a:solidFill>
                  <a:srgbClr val="CC0000"/>
                </a:solidFill>
                <a:latin typeface="Tw Cen MT Condensed" panose="020B0606020104020203" pitchFamily="34" charset="0"/>
              </a:rPr>
              <a:t>billion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2050" y="2733710"/>
            <a:ext cx="3197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w Cen MT Condensed" panose="020B0606020104020203" pitchFamily="34" charset="0"/>
              </a:rPr>
              <a:t>in healthcare expenditures each year due to smoking.</a:t>
            </a:r>
          </a:p>
        </p:txBody>
      </p:sp>
    </p:spTree>
    <p:extLst>
      <p:ext uri="{BB962C8B-B14F-4D97-AF65-F5344CB8AC3E}">
        <p14:creationId xmlns:p14="http://schemas.microsoft.com/office/powerpoint/2010/main" val="127782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 Pricing Strategies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200818"/>
            <a:ext cx="5157787" cy="82391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Health 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7" y="2060925"/>
            <a:ext cx="4790048" cy="3407187"/>
          </a:xfrm>
        </p:spPr>
        <p:txBody>
          <a:bodyPr>
            <a:normAutofit/>
          </a:bodyPr>
          <a:lstStyle/>
          <a:p>
            <a:r>
              <a:rPr lang="en-US" dirty="0"/>
              <a:t>Decreases tobacco consumption </a:t>
            </a:r>
          </a:p>
          <a:p>
            <a:r>
              <a:rPr lang="en-US" dirty="0"/>
              <a:t>Increases rates of quitting tobacco </a:t>
            </a:r>
          </a:p>
          <a:p>
            <a:r>
              <a:rPr lang="en-US" dirty="0"/>
              <a:t>Have a greater effect on adolescents and young adults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00818"/>
            <a:ext cx="5183188" cy="82391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Economic Benefits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60925"/>
            <a:ext cx="3814482" cy="3684588"/>
          </a:xfrm>
        </p:spPr>
        <p:txBody>
          <a:bodyPr>
            <a:normAutofit/>
          </a:bodyPr>
          <a:lstStyle/>
          <a:p>
            <a:r>
              <a:rPr lang="en-US" dirty="0"/>
              <a:t>Generate cost savings in the form of lower healthcare expenditures </a:t>
            </a:r>
          </a:p>
          <a:p>
            <a:r>
              <a:rPr lang="en-US" dirty="0"/>
              <a:t>Revenue can be used to fund tobacco control programs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023" y="1937058"/>
            <a:ext cx="1846730" cy="184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7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 Pricing Strategies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5"/>
          <a:stretch/>
        </p:blipFill>
        <p:spPr>
          <a:xfrm>
            <a:off x="4200191" y="1308846"/>
            <a:ext cx="7794585" cy="4582478"/>
          </a:xfrm>
          <a:prstGeom prst="rect">
            <a:avLst/>
          </a:prstGeom>
        </p:spPr>
      </p:pic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697992" y="1606364"/>
            <a:ext cx="3502199" cy="34704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&lt;$1.00 per pack: 14 states</a:t>
            </a:r>
          </a:p>
          <a:p>
            <a:r>
              <a:rPr lang="en-US" dirty="0"/>
              <a:t>$1.00 - $1.99 per pack: 16 states</a:t>
            </a:r>
          </a:p>
          <a:p>
            <a:r>
              <a:rPr lang="en-US" dirty="0"/>
              <a:t>$2.00 - $2.99 per pack: 12 states</a:t>
            </a:r>
          </a:p>
          <a:p>
            <a:r>
              <a:rPr lang="en-US" dirty="0"/>
              <a:t>$3.00 - $3.99 per pack: 5 states</a:t>
            </a:r>
          </a:p>
          <a:p>
            <a:r>
              <a:rPr lang="en-US" dirty="0"/>
              <a:t>&gt;$4.00 per pack: 3 states and D.C.</a:t>
            </a:r>
          </a:p>
        </p:txBody>
      </p:sp>
    </p:spTree>
    <p:extLst>
      <p:ext uri="{BB962C8B-B14F-4D97-AF65-F5344CB8AC3E}">
        <p14:creationId xmlns:p14="http://schemas.microsoft.com/office/powerpoint/2010/main" val="1669632886"/>
      </p:ext>
    </p:extLst>
  </p:cSld>
  <p:clrMapOvr>
    <a:masterClrMapping/>
  </p:clrMapOvr>
</p:sld>
</file>

<file path=ppt/theme/theme1.xml><?xml version="1.0" encoding="utf-8"?>
<a:theme xmlns:a="http://schemas.openxmlformats.org/drawingml/2006/main" name="TFAH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7205</TotalTime>
  <Words>137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 Condensed</vt:lpstr>
      <vt:lpstr>TFAH Slide Theme</vt:lpstr>
      <vt:lpstr>Tobacco Pricing Strategies</vt:lpstr>
      <vt:lpstr>Tobacco Pricing Strategies</vt:lpstr>
      <vt:lpstr>Tobacco Pricing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Herrity</dc:creator>
  <cp:lastModifiedBy>Adam Lustig</cp:lastModifiedBy>
  <cp:revision>90</cp:revision>
  <dcterms:created xsi:type="dcterms:W3CDTF">2019-10-29T15:24:28Z</dcterms:created>
  <dcterms:modified xsi:type="dcterms:W3CDTF">2019-12-04T21:06:36Z</dcterms:modified>
</cp:coreProperties>
</file>