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36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9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5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8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4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4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259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0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Pre-Kindergarten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6092952" cy="3259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Universal pre-kindergarten is publicly funded preschool offered to all 4-year-old children regardless of family income, the child’s abilities and other eligibility factors.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44384" y="1027906"/>
            <a:ext cx="26883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33%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82940" y="2598627"/>
            <a:ext cx="25603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of 4-year-olds</a:t>
            </a:r>
          </a:p>
          <a:p>
            <a:r>
              <a:rPr lang="en-US" sz="32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are enrolled in </a:t>
            </a:r>
          </a:p>
          <a:p>
            <a:r>
              <a:rPr lang="en-US" sz="32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public pre-K programs. </a:t>
            </a:r>
          </a:p>
        </p:txBody>
      </p:sp>
    </p:spTree>
    <p:extLst>
      <p:ext uri="{BB962C8B-B14F-4D97-AF65-F5344CB8AC3E}">
        <p14:creationId xmlns:p14="http://schemas.microsoft.com/office/powerpoint/2010/main" val="1810571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1208789-8663-4A1E-8D72-0E732AF3DB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85953">
            <a:off x="3744599" y="1403738"/>
            <a:ext cx="1426412" cy="16852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Pre-Kindergarten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1200818"/>
            <a:ext cx="5157787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Health Benefits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7" y="2060925"/>
            <a:ext cx="4158342" cy="3407187"/>
          </a:xfrm>
        </p:spPr>
        <p:txBody>
          <a:bodyPr>
            <a:normAutofit/>
          </a:bodyPr>
          <a:lstStyle/>
          <a:p>
            <a:r>
              <a:rPr lang="en-US" sz="2400" dirty="0"/>
              <a:t>Improved cognitive outcomes/academic knowledge</a:t>
            </a:r>
          </a:p>
          <a:p>
            <a:r>
              <a:rPr lang="en-US" sz="2400" dirty="0"/>
              <a:t>Reductions in teen birth and interactions with the criminal justice system</a:t>
            </a:r>
          </a:p>
          <a:p>
            <a:r>
              <a:rPr lang="en-US" sz="2400" dirty="0"/>
              <a:t>Increased high school graduation rates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200818"/>
            <a:ext cx="5183188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Economic Benefits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60925"/>
            <a:ext cx="4401105" cy="3684588"/>
          </a:xfrm>
        </p:spPr>
        <p:txBody>
          <a:bodyPr/>
          <a:lstStyle/>
          <a:p>
            <a:r>
              <a:rPr lang="en-US" dirty="0"/>
              <a:t>Increased future earnings for participants</a:t>
            </a:r>
          </a:p>
          <a:p>
            <a:r>
              <a:rPr lang="en-US" dirty="0"/>
              <a:t>Reduced public spending on Medicaid and other social programs as a result of improved health outcomes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1670FA9-1AE0-4614-B6B2-9C8C88F7AD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54702">
            <a:off x="4034173" y="4194679"/>
            <a:ext cx="1383227" cy="88713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A12ACA3-CFB4-4782-A06A-14EDC652081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636" y="2592221"/>
            <a:ext cx="1362639" cy="1247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450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92"/>
          <a:stretch/>
        </p:blipFill>
        <p:spPr>
          <a:xfrm>
            <a:off x="3877056" y="1697421"/>
            <a:ext cx="8314944" cy="40189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Pre-Kindergarten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46441" y="1475244"/>
            <a:ext cx="61503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Percent of 4-Year-Olds Enrolled in State Pre-K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0738" y="1450325"/>
            <a:ext cx="3878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+mj-lt"/>
              </a:rPr>
              <a:t>Case </a:t>
            </a:r>
            <a:r>
              <a:rPr lang="en-US" sz="2400" b="1" dirty="0" smtClean="0">
                <a:latin typeface="+mj-lt"/>
              </a:rPr>
              <a:t>Example: West </a:t>
            </a:r>
            <a:r>
              <a:rPr lang="en-US" sz="2400" b="1" dirty="0">
                <a:latin typeface="+mj-lt"/>
              </a:rPr>
              <a:t>Virginia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0738" y="1933841"/>
            <a:ext cx="387869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Passed legislation in 2002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Required the state to make pre-K available to all 4-year-olds in the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2012-2013 school year deadline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To date, WV pre-K programs was available in all 55 counties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10163937" y="5716359"/>
            <a:ext cx="3523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NIEER State of Preschool 2018</a:t>
            </a:r>
          </a:p>
        </p:txBody>
      </p:sp>
    </p:spTree>
    <p:extLst>
      <p:ext uri="{BB962C8B-B14F-4D97-AF65-F5344CB8AC3E}">
        <p14:creationId xmlns:p14="http://schemas.microsoft.com/office/powerpoint/2010/main" val="130383163"/>
      </p:ext>
    </p:extLst>
  </p:cSld>
  <p:clrMapOvr>
    <a:masterClrMapping/>
  </p:clrMapOvr>
</p:sld>
</file>

<file path=ppt/theme/theme1.xml><?xml version="1.0" encoding="utf-8"?>
<a:theme xmlns:a="http://schemas.openxmlformats.org/drawingml/2006/main" name="TFAH Slid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136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 Condensed</vt:lpstr>
      <vt:lpstr>TFAH Slide Theme</vt:lpstr>
      <vt:lpstr>Universal Pre-Kindergarten</vt:lpstr>
      <vt:lpstr>Universal Pre-Kindergarten</vt:lpstr>
      <vt:lpstr>Universal Pre-Kindergarten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Herrity</dc:creator>
  <cp:lastModifiedBy>Allison Herrity</cp:lastModifiedBy>
  <cp:revision>7</cp:revision>
  <dcterms:created xsi:type="dcterms:W3CDTF">2019-10-29T15:24:28Z</dcterms:created>
  <dcterms:modified xsi:type="dcterms:W3CDTF">2019-11-25T16:06:41Z</dcterms:modified>
</cp:coreProperties>
</file>