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Alabama,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21584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81700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Alabama,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2020-01-29T19:53:23Z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