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Alabama,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21584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817001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3219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Alabama,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193</cp:revision>
  <dcterms:created xsi:type="dcterms:W3CDTF">2018-11-02T00:48:26Z</dcterms:created>
  <dcterms:modified xsi:type="dcterms:W3CDTF">2020-01-29T19:53:23Z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