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914" autoAdjust="0"/>
    <p:restoredTop sz="88605" autoAdjust="0"/>
  </p:normalViewPr>
  <p:slideViewPr>
    <p:cSldViewPr snapToGrid="0">
      <p:cViewPr varScale="1">
        <p:scale>
          <a:sx n="67" d="100"/>
          <a:sy n="67" d="100"/>
        </p:scale>
        <p:origin x="1128" y="7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1/29/2020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received a flu shot in the past 12 months in Alabama,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75" y="1461893"/>
            <a:ext cx="7877176" cy="4717649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5082826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3241</TotalTime>
  <Words>30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received a flu shot in the past 12 months in Alabama,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193</cp:revision>
  <dcterms:created xsi:type="dcterms:W3CDTF">2018-11-02T00:48:26Z</dcterms:created>
  <dcterms:modified xsi:type="dcterms:W3CDTF">2020-01-29T19:32:55Z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