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Alabama,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20154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Alabama,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2020-01-29T19:55:02Z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