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Alaska,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8" t="40935" r="83534" b="41335"/>
          <a:stretch/>
        </p:blipFill>
        <p:spPr>
          <a:xfrm>
            <a:off x="2696066" y="2344308"/>
            <a:ext cx="3487918" cy="30189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536" y="3121496"/>
            <a:ext cx="866896" cy="485843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539270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3210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Alaska,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194</cp:revision>
  <dcterms:created xsi:type="dcterms:W3CDTF">2018-11-02T00:48:26Z</dcterms:created>
  <dcterms:modified xsi:type="dcterms:W3CDTF">2020-01-29T21:30:42Z</dcterms:modified>
</cp:coreProperties>
</file>