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40935" r="83534" b="41335"/>
          <a:stretch/>
        </p:blipFill>
        <p:spPr>
          <a:xfrm>
            <a:off x="2696066" y="2344308"/>
            <a:ext cx="3487918" cy="30189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651" y="3168129"/>
            <a:ext cx="752580" cy="40010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Alaska, by congressional district</a:t>
            </a:r>
            <a:endParaRPr lang="en-US" dirty="0"/>
          </a:p>
        </p:txBody>
      </p:sp>
      <p:sp>
        <p:nvSpPr>
          <p:cNvPr id="9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633907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Alaska,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192</cp:revision>
  <dcterms:created xsi:type="dcterms:W3CDTF">2018-11-02T00:48:26Z</dcterms:created>
  <dcterms:modified xsi:type="dcterms:W3CDTF">2020-01-29T21:27:00Z</dcterms:modified>
</cp:coreProperties>
</file>