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Arizona,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3332633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3209</TotalTime>
  <Words>26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Arizona,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194</cp:revision>
  <dcterms:created xsi:type="dcterms:W3CDTF">2018-11-02T00:48:26Z</dcterms:created>
  <dcterms:modified xsi:type="dcterms:W3CDTF">2020-02-05T16:56:16Z</dcterms:modified>
</cp:coreProperties>
</file>