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Arkansas,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353003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3219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Arkansas,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2020-02-05T16:08:13Z</dcterms:modified>
</cp:coreProperties>
</file>