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Arkansas,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0438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0524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Arkansas,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2020-02-05T21:47:38Z</dcterms:modified>
</cp:coreProperties>
</file>