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48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5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2" r="16807"/>
          <a:stretch/>
        </p:blipFill>
        <p:spPr>
          <a:xfrm>
            <a:off x="3289953" y="1265368"/>
            <a:ext cx="5307292" cy="4983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with obesity in California,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cxnSp>
        <p:nvCxnSpPr>
          <p:cNvPr id="11" name="Elbow Connector 10"/>
          <p:cNvCxnSpPr/>
          <p:nvPr/>
        </p:nvCxnSpPr>
        <p:spPr>
          <a:xfrm rot="10800000">
            <a:off x="3824663" y="4859855"/>
            <a:ext cx="1011288" cy="678761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0800000">
            <a:off x="2554664" y="2569600"/>
            <a:ext cx="1073034" cy="786343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22239">
            <a:off x="3354914" y="2730413"/>
            <a:ext cx="1518976" cy="145281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73364">
            <a:off x="4536143" y="4514843"/>
            <a:ext cx="2140786" cy="2047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4"/>
          <a:stretch/>
        </p:blipFill>
        <p:spPr>
          <a:xfrm>
            <a:off x="612742" y="3730154"/>
            <a:ext cx="3208734" cy="2237232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2" r="10996"/>
          <a:stretch/>
        </p:blipFill>
        <p:spPr>
          <a:xfrm>
            <a:off x="791851" y="1676432"/>
            <a:ext cx="1762812" cy="18288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138264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3175</TotalTime>
  <Words>23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California,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2020-02-05T22:18:54Z</dcterms:modified>
</cp:coreProperties>
</file>