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6A13F-28BC-9E49-9D0E-49492B5171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100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07" r="16920"/>
          <a:stretch/>
        </p:blipFill>
        <p:spPr>
          <a:xfrm>
            <a:off x="3073138" y="1260973"/>
            <a:ext cx="5514680" cy="4983480"/>
          </a:xfrm>
          <a:prstGeom prst="rect">
            <a:avLst/>
          </a:prstGeom>
        </p:spPr>
      </p:pic>
      <p:cxnSp>
        <p:nvCxnSpPr>
          <p:cNvPr id="31" name="Elbow Connector 30"/>
          <p:cNvCxnSpPr>
            <a:endCxn id="27" idx="3"/>
          </p:cNvCxnSpPr>
          <p:nvPr/>
        </p:nvCxnSpPr>
        <p:spPr>
          <a:xfrm rot="10800000">
            <a:off x="3824663" y="4859855"/>
            <a:ext cx="1011288" cy="678761"/>
          </a:xfrm>
          <a:prstGeom prst="bentConnector3">
            <a:avLst/>
          </a:prstGeom>
          <a:ln w="19050">
            <a:solidFill>
              <a:srgbClr val="F03B2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endCxn id="29" idx="3"/>
          </p:cNvCxnSpPr>
          <p:nvPr/>
        </p:nvCxnSpPr>
        <p:spPr>
          <a:xfrm rot="10800000">
            <a:off x="2554664" y="2569600"/>
            <a:ext cx="1073034" cy="786343"/>
          </a:xfrm>
          <a:prstGeom prst="bentConnector3">
            <a:avLst/>
          </a:prstGeom>
          <a:ln w="19050">
            <a:solidFill>
              <a:srgbClr val="F03B2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BC90E-502A-A54D-9BAE-6F74229062B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4265BF9-11EA-CF4F-BAC2-8BC8AE6A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  <a:cs typeface="MS PGothic" charset="-128"/>
              </a:rPr>
              <a:t>Percentage of adults who have received a flu shot in the past 12 months in California, by congressional district</a:t>
            </a:r>
            <a:endParaRPr lang="en-US" dirty="0">
              <a:latin typeface="+mj-lt"/>
            </a:endParaRPr>
          </a:p>
        </p:txBody>
      </p:sp>
      <p:sp>
        <p:nvSpPr>
          <p:cNvPr id="14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93"/>
          <a:stretch/>
        </p:blipFill>
        <p:spPr>
          <a:xfrm rot="2573364">
            <a:off x="4644793" y="4557521"/>
            <a:ext cx="2140786" cy="1728254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6"/>
          <a:stretch/>
        </p:blipFill>
        <p:spPr>
          <a:xfrm>
            <a:off x="622169" y="3741238"/>
            <a:ext cx="3202494" cy="2237232"/>
          </a:xfrm>
          <a:prstGeom prst="rect">
            <a:avLst/>
          </a:prstGeom>
          <a:ln w="19050">
            <a:solidFill>
              <a:srgbClr val="F03B20"/>
            </a:solidFill>
            <a:prstDash val="sysDot"/>
          </a:ln>
        </p:spPr>
      </p:pic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69" r="10651"/>
          <a:stretch/>
        </p:blipFill>
        <p:spPr>
          <a:xfrm>
            <a:off x="744718" y="1655199"/>
            <a:ext cx="1809946" cy="1828800"/>
          </a:xfrm>
          <a:prstGeom prst="rect">
            <a:avLst/>
          </a:prstGeom>
          <a:ln w="19050">
            <a:solidFill>
              <a:srgbClr val="F03B20"/>
            </a:solidFill>
            <a:prstDash val="sysDot"/>
          </a:ln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222239">
            <a:off x="3354914" y="2730413"/>
            <a:ext cx="1518976" cy="1452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696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3202</TotalTime>
  <Words>32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have received a flu shot in the past 12 months in California,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193</cp:revision>
  <dcterms:created xsi:type="dcterms:W3CDTF">2018-11-02T00:48:26Z</dcterms:created>
  <dcterms:modified xsi:type="dcterms:W3CDTF">2020-02-04T21:09:23Z</dcterms:modified>
</cp:coreProperties>
</file>