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13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67" d="100"/>
          <a:sy n="67" d="100"/>
        </p:scale>
        <p:origin x="1128" y="48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6A13F-28BC-9E49-9D0E-49492B51710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776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85" r="17146"/>
          <a:stretch/>
        </p:blipFill>
        <p:spPr>
          <a:xfrm>
            <a:off x="3280526" y="1273678"/>
            <a:ext cx="5297865" cy="498348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94265BF9-11EA-CF4F-BAC2-8BC8AE6A7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charset="-128"/>
                <a:cs typeface="MS PGothic" charset="-128"/>
              </a:rPr>
              <a:t>Percentage of 18-64 year olds with no health insurance in California, by congressional district</a:t>
            </a:r>
            <a:endParaRPr lang="en-US" dirty="0">
              <a:latin typeface="+mj-lt"/>
            </a:endParaRPr>
          </a:p>
        </p:txBody>
      </p:sp>
      <p:sp>
        <p:nvSpPr>
          <p:cNvPr id="14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  <p:cxnSp>
        <p:nvCxnSpPr>
          <p:cNvPr id="17" name="Elbow Connector 16"/>
          <p:cNvCxnSpPr/>
          <p:nvPr/>
        </p:nvCxnSpPr>
        <p:spPr>
          <a:xfrm rot="10800000">
            <a:off x="3824663" y="4859855"/>
            <a:ext cx="1011288" cy="678761"/>
          </a:xfrm>
          <a:prstGeom prst="bentConnector3">
            <a:avLst/>
          </a:prstGeom>
          <a:ln w="19050">
            <a:solidFill>
              <a:srgbClr val="F03B2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/>
          <p:nvPr/>
        </p:nvCxnSpPr>
        <p:spPr>
          <a:xfrm rot="10800000">
            <a:off x="2554664" y="2569600"/>
            <a:ext cx="1073034" cy="786343"/>
          </a:xfrm>
          <a:prstGeom prst="bentConnector3">
            <a:avLst/>
          </a:prstGeom>
          <a:ln w="19050">
            <a:solidFill>
              <a:srgbClr val="F03B2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222239">
            <a:off x="3354914" y="2730413"/>
            <a:ext cx="1518976" cy="1452814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573364">
            <a:off x="4536143" y="4514843"/>
            <a:ext cx="2140786" cy="204754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64"/>
          <a:stretch/>
        </p:blipFill>
        <p:spPr>
          <a:xfrm>
            <a:off x="615225" y="3753284"/>
            <a:ext cx="3202209" cy="2237232"/>
          </a:xfrm>
          <a:prstGeom prst="rect">
            <a:avLst/>
          </a:prstGeom>
          <a:ln w="19050">
            <a:solidFill>
              <a:srgbClr val="F03B20"/>
            </a:solidFill>
            <a:prstDash val="sysDot"/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79" r="11305"/>
          <a:stretch/>
        </p:blipFill>
        <p:spPr>
          <a:xfrm>
            <a:off x="721777" y="1725814"/>
            <a:ext cx="1832886" cy="1828800"/>
          </a:xfrm>
          <a:prstGeom prst="rect">
            <a:avLst/>
          </a:prstGeom>
          <a:ln w="19050">
            <a:solidFill>
              <a:srgbClr val="F03B20"/>
            </a:solidFill>
            <a:prstDash val="sysDot"/>
          </a:ln>
        </p:spPr>
      </p:pic>
    </p:spTree>
    <p:extLst>
      <p:ext uri="{BB962C8B-B14F-4D97-AF65-F5344CB8AC3E}">
        <p14:creationId xmlns:p14="http://schemas.microsoft.com/office/powerpoint/2010/main" val="32434405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3253</TotalTime>
  <Words>27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18-64 year olds with no health insurance in California,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195</cp:revision>
  <dcterms:created xsi:type="dcterms:W3CDTF">2018-11-02T00:48:26Z</dcterms:created>
  <dcterms:modified xsi:type="dcterms:W3CDTF">2020-02-05T20:26:20Z</dcterms:modified>
</cp:coreProperties>
</file>