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48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7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5" r="17146"/>
          <a:stretch/>
        </p:blipFill>
        <p:spPr>
          <a:xfrm>
            <a:off x="3280526" y="1273678"/>
            <a:ext cx="5297865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California,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3824663" y="4859855"/>
            <a:ext cx="1011288" cy="678761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0800000">
            <a:off x="2554664" y="2569600"/>
            <a:ext cx="1073034" cy="786343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2239">
            <a:off x="3354914" y="2730413"/>
            <a:ext cx="1518976" cy="145281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73364">
            <a:off x="4536143" y="4514843"/>
            <a:ext cx="2140786" cy="20475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/>
          <a:stretch/>
        </p:blipFill>
        <p:spPr>
          <a:xfrm>
            <a:off x="615225" y="3753284"/>
            <a:ext cx="3202209" cy="2237232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9" r="11305"/>
          <a:stretch/>
        </p:blipFill>
        <p:spPr>
          <a:xfrm>
            <a:off x="721777" y="1725814"/>
            <a:ext cx="1832886" cy="18288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324344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3253</TotalTime>
  <Words>27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California,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2020-02-05T20:26:20Z</dcterms:modified>
</cp:coreProperties>
</file>