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48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32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9" r="17260"/>
          <a:stretch/>
        </p:blipFill>
        <p:spPr>
          <a:xfrm>
            <a:off x="3252245" y="1259811"/>
            <a:ext cx="5307292" cy="49834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in who smoke in California,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cxnSp>
        <p:nvCxnSpPr>
          <p:cNvPr id="11" name="Elbow Connector 10"/>
          <p:cNvCxnSpPr/>
          <p:nvPr/>
        </p:nvCxnSpPr>
        <p:spPr>
          <a:xfrm rot="10800000">
            <a:off x="3824663" y="4859855"/>
            <a:ext cx="1011288" cy="678761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10800000">
            <a:off x="2554664" y="2569600"/>
            <a:ext cx="1073034" cy="786343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22239">
            <a:off x="3354914" y="2730413"/>
            <a:ext cx="1518976" cy="145281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73364">
            <a:off x="4536143" y="4514843"/>
            <a:ext cx="2140786" cy="20475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4" r="11682"/>
          <a:stretch/>
        </p:blipFill>
        <p:spPr>
          <a:xfrm>
            <a:off x="735289" y="1663765"/>
            <a:ext cx="1819374" cy="18288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7"/>
          <a:stretch/>
        </p:blipFill>
        <p:spPr>
          <a:xfrm>
            <a:off x="650449" y="3731152"/>
            <a:ext cx="3171026" cy="2237232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</p:spTree>
    <p:extLst>
      <p:ext uri="{BB962C8B-B14F-4D97-AF65-F5344CB8AC3E}">
        <p14:creationId xmlns:p14="http://schemas.microsoft.com/office/powerpoint/2010/main" val="1125074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3187</TotalTime>
  <Words>24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in who smoke in California,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195</cp:revision>
  <dcterms:created xsi:type="dcterms:W3CDTF">2018-11-02T00:48:26Z</dcterms:created>
  <dcterms:modified xsi:type="dcterms:W3CDTF">2020-02-05T21:49:49Z</dcterms:modified>
</cp:coreProperties>
</file>