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48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32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59" r="17260"/>
          <a:stretch/>
        </p:blipFill>
        <p:spPr>
          <a:xfrm>
            <a:off x="3252245" y="1259811"/>
            <a:ext cx="5307292" cy="498348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4265BF9-11EA-CF4F-BAC2-8BC8AE6A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  <a:cs typeface="MS PGothic" charset="-128"/>
              </a:rPr>
              <a:t>Percentage of adults in who smoke in California, by congressional district</a:t>
            </a:r>
            <a:endParaRPr lang="en-US" dirty="0">
              <a:latin typeface="+mj-lt"/>
            </a:endParaRPr>
          </a:p>
        </p:txBody>
      </p:sp>
      <p:sp>
        <p:nvSpPr>
          <p:cNvPr id="14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  <p:cxnSp>
        <p:nvCxnSpPr>
          <p:cNvPr id="11" name="Elbow Connector 10"/>
          <p:cNvCxnSpPr/>
          <p:nvPr/>
        </p:nvCxnSpPr>
        <p:spPr>
          <a:xfrm rot="10800000">
            <a:off x="3824663" y="4859855"/>
            <a:ext cx="1011288" cy="678761"/>
          </a:xfrm>
          <a:prstGeom prst="bentConnector3">
            <a:avLst/>
          </a:prstGeom>
          <a:ln w="19050">
            <a:solidFill>
              <a:srgbClr val="F03B2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 rot="10800000">
            <a:off x="2554664" y="2569600"/>
            <a:ext cx="1073034" cy="786343"/>
          </a:xfrm>
          <a:prstGeom prst="bentConnector3">
            <a:avLst/>
          </a:prstGeom>
          <a:ln w="19050">
            <a:solidFill>
              <a:srgbClr val="F03B2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22239">
            <a:off x="3354914" y="2730413"/>
            <a:ext cx="1518976" cy="145281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73364">
            <a:off x="4536143" y="4514843"/>
            <a:ext cx="2140786" cy="20475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94" r="11682"/>
          <a:stretch/>
        </p:blipFill>
        <p:spPr>
          <a:xfrm>
            <a:off x="735289" y="1663765"/>
            <a:ext cx="1819374" cy="1828800"/>
          </a:xfrm>
          <a:prstGeom prst="rect">
            <a:avLst/>
          </a:prstGeom>
          <a:ln w="19050">
            <a:solidFill>
              <a:srgbClr val="F03B20"/>
            </a:solidFill>
            <a:prstDash val="sysDot"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7"/>
          <a:stretch/>
        </p:blipFill>
        <p:spPr>
          <a:xfrm>
            <a:off x="650449" y="3731152"/>
            <a:ext cx="3171026" cy="2237232"/>
          </a:xfrm>
          <a:prstGeom prst="rect">
            <a:avLst/>
          </a:prstGeom>
          <a:ln w="19050">
            <a:solidFill>
              <a:srgbClr val="F03B20"/>
            </a:solidFill>
            <a:prstDash val="sysDot"/>
          </a:ln>
        </p:spPr>
      </p:pic>
    </p:spTree>
    <p:extLst>
      <p:ext uri="{BB962C8B-B14F-4D97-AF65-F5344CB8AC3E}">
        <p14:creationId xmlns:p14="http://schemas.microsoft.com/office/powerpoint/2010/main" val="1125074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3187</TotalTime>
  <Words>24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in who smoke in California,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195</cp:revision>
  <dcterms:created xsi:type="dcterms:W3CDTF">2018-11-02T00:48:26Z</dcterms:created>
  <dcterms:modified xsi:type="dcterms:W3CDTF">2020-02-05T21:49:49Z</dcterms:modified>
</cp:coreProperties>
</file>