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7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8C3E"/>
    <a:srgbClr val="FF3200"/>
    <a:srgbClr val="004E92"/>
    <a:srgbClr val="24693D"/>
    <a:srgbClr val="388848"/>
    <a:srgbClr val="5EA654"/>
    <a:srgbClr val="80C673"/>
    <a:srgbClr val="B3E0A6"/>
    <a:srgbClr val="A02C1C"/>
    <a:srgbClr val="E6B9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67" d="100"/>
          <a:sy n="67" d="100"/>
        </p:scale>
        <p:origin x="1128" y="7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2/5/2020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2/5/2020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2/5/2020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who smoke in Colorado,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6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4562417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3188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who smoke in Colorado,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196</cp:revision>
  <dcterms:created xsi:type="dcterms:W3CDTF">2018-11-02T00:48:26Z</dcterms:created>
  <dcterms:modified xsi:type="dcterms:W3CDTF">2020-02-05T21:50:54Z</dcterms:modified>
</cp:coreProperties>
</file>