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Connecticut,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03777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3221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Connecticut,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2020-02-05T16:10:31Z</dcterms:modified>
</cp:coreProperties>
</file>