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2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47542" y="1265979"/>
            <a:ext cx="8314413" cy="4979511"/>
            <a:chOff x="347542" y="1265979"/>
            <a:chExt cx="8314413" cy="4979511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542" y="1265979"/>
              <a:ext cx="8314413" cy="4979511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4401879" y="3515894"/>
              <a:ext cx="340242" cy="425303"/>
            </a:xfrm>
            <a:prstGeom prst="rect">
              <a:avLst/>
            </a:prstGeom>
            <a:solidFill>
              <a:srgbClr val="FD8C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who received a flu shot in the past 12 months in the District of Columbia</a:t>
            </a:r>
            <a:endParaRPr lang="en-US" dirty="0"/>
          </a:p>
        </p:txBody>
      </p:sp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873764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3222</TotalTime>
  <Words>29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the District of Columbia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196</cp:revision>
  <dcterms:created xsi:type="dcterms:W3CDTF">2018-11-02T00:48:26Z</dcterms:created>
  <dcterms:modified xsi:type="dcterms:W3CDTF">2020-02-05T16:11:27Z</dcterms:modified>
</cp:coreProperties>
</file>