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the District of Columbia</a:t>
            </a:r>
            <a:endParaRPr lang="en-US" dirty="0"/>
          </a:p>
        </p:txBody>
      </p:sp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9262" y="1346954"/>
            <a:ext cx="8011802" cy="4568072"/>
            <a:chOff x="414234" y="1096978"/>
            <a:chExt cx="8359673" cy="500661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234" y="1096978"/>
              <a:ext cx="8359673" cy="500661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606830" y="3421301"/>
              <a:ext cx="340242" cy="425303"/>
            </a:xfrm>
            <a:prstGeom prst="rect">
              <a:avLst/>
            </a:prstGeom>
            <a:solidFill>
              <a:srgbClr val="FD8C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412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the District of Columbia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2020-02-05T20:29:37Z</dcterms:modified>
</cp:coreProperties>
</file>