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1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67" d="100"/>
          <a:sy n="67" d="100"/>
        </p:scale>
        <p:origin x="1128" y="7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ea typeface="ＭＳ Ｐゴシック" charset="-128"/>
                <a:cs typeface="MS PGothic" charset="-128"/>
              </a:rPr>
              <a:t>Percentage of 18-64 year olds with no health insurance in the District of Columbia</a:t>
            </a:r>
            <a:endParaRPr lang="en-US" dirty="0"/>
          </a:p>
        </p:txBody>
      </p:sp>
      <p:sp>
        <p:nvSpPr>
          <p:cNvPr id="5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89262" y="1346954"/>
            <a:ext cx="8011802" cy="4568072"/>
            <a:chOff x="414234" y="1096978"/>
            <a:chExt cx="8359673" cy="5006617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4234" y="1096978"/>
              <a:ext cx="8359673" cy="5006617"/>
            </a:xfrm>
            <a:prstGeom prst="rect">
              <a:avLst/>
            </a:prstGeom>
          </p:spPr>
        </p:pic>
        <p:sp>
          <p:nvSpPr>
            <p:cNvPr id="7" name="Rectangle 6"/>
            <p:cNvSpPr/>
            <p:nvPr/>
          </p:nvSpPr>
          <p:spPr>
            <a:xfrm>
              <a:off x="4606830" y="3421301"/>
              <a:ext cx="340242" cy="425303"/>
            </a:xfrm>
            <a:prstGeom prst="rect">
              <a:avLst/>
            </a:prstGeom>
            <a:solidFill>
              <a:srgbClr val="FD8C3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441256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3256</TotalTime>
  <Words>25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18-64 year olds with no health insurance in the District of Columbia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198</cp:revision>
  <dcterms:created xsi:type="dcterms:W3CDTF">2018-11-02T00:48:26Z</dcterms:created>
  <dcterms:modified xsi:type="dcterms:W3CDTF">2020-02-05T20:29:37Z</dcterms:modified>
</cp:coreProperties>
</file>