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with obesity in the District </a:t>
            </a:r>
            <a:r>
              <a:rPr lang="en-US" altLang="en-US">
                <a:ea typeface="ＭＳ Ｐゴシック" charset="-128"/>
                <a:cs typeface="MS PGothic" charset="-128"/>
              </a:rPr>
              <a:t>of Columbia</a:t>
            </a:r>
            <a:endParaRPr lang="en-US" dirty="0"/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0215" y="1149910"/>
            <a:ext cx="8321040" cy="4983480"/>
            <a:chOff x="390215" y="1149910"/>
            <a:chExt cx="8321040" cy="498348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215" y="1149910"/>
              <a:ext cx="8321040" cy="498348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538094" y="3340372"/>
              <a:ext cx="340242" cy="425303"/>
            </a:xfrm>
            <a:prstGeom prst="rect">
              <a:avLst/>
            </a:prstGeom>
            <a:solidFill>
              <a:srgbClr val="FD8C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3877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the District of Columbia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2020-02-05T22:21:36Z</dcterms:modified>
</cp:coreProperties>
</file>