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who smoke in the District of Columbia</a:t>
            </a:r>
            <a:endParaRPr lang="en-US" dirty="0"/>
          </a:p>
        </p:txBody>
      </p:sp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11480" y="1086115"/>
            <a:ext cx="8321040" cy="4983480"/>
            <a:chOff x="411480" y="1086115"/>
            <a:chExt cx="8321040" cy="498348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480" y="1086115"/>
              <a:ext cx="8321040" cy="498348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508205" y="3381153"/>
              <a:ext cx="340242" cy="425303"/>
            </a:xfrm>
            <a:prstGeom prst="rect">
              <a:avLst/>
            </a:prstGeom>
            <a:solidFill>
              <a:srgbClr val="FD8C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41461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3190</TotalTime>
  <Words>21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the District of Columbia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198</cp:revision>
  <dcterms:created xsi:type="dcterms:W3CDTF">2018-11-02T00:48:26Z</dcterms:created>
  <dcterms:modified xsi:type="dcterms:W3CDTF">2020-02-05T21:52:44Z</dcterms:modified>
</cp:coreProperties>
</file>