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Delaware,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872402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3261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Delaware,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2020-02-05T20:34:39Z</dcterms:modified>
</cp:coreProperties>
</file>