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1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Elbow Connector 16"/>
          <p:cNvCxnSpPr>
            <a:endCxn id="10" idx="1"/>
          </p:cNvCxnSpPr>
          <p:nvPr/>
        </p:nvCxnSpPr>
        <p:spPr>
          <a:xfrm flipV="1">
            <a:off x="6344239" y="4633539"/>
            <a:ext cx="678730" cy="329951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7" r="25756"/>
          <a:stretch/>
        </p:blipFill>
        <p:spPr>
          <a:xfrm>
            <a:off x="688154" y="1408608"/>
            <a:ext cx="5005633" cy="4983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who have received a flu shot in the past 12 months in Florida,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22" r="38341"/>
          <a:stretch/>
        </p:blipFill>
        <p:spPr>
          <a:xfrm>
            <a:off x="7022969" y="3261939"/>
            <a:ext cx="857839" cy="27432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930" y="1674895"/>
            <a:ext cx="1562318" cy="135273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27350">
            <a:off x="4807061" y="4082069"/>
            <a:ext cx="1843123" cy="176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3224</TotalTime>
  <Words>32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have received a flu shot in the past 12 months in Florida,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198</cp:revision>
  <dcterms:created xsi:type="dcterms:W3CDTF">2018-11-02T00:48:26Z</dcterms:created>
  <dcterms:modified xsi:type="dcterms:W3CDTF">2020-02-05T16:13:06Z</dcterms:modified>
</cp:coreProperties>
</file>