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61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7" t="3638" r="27338" b="3484"/>
          <a:stretch/>
        </p:blipFill>
        <p:spPr>
          <a:xfrm>
            <a:off x="744441" y="1586067"/>
            <a:ext cx="4817374" cy="4628561"/>
          </a:xfrm>
          <a:prstGeom prst="rect">
            <a:avLst/>
          </a:prstGeom>
        </p:spPr>
      </p:pic>
      <p:cxnSp>
        <p:nvCxnSpPr>
          <p:cNvPr id="17" name="Elbow Connector 16"/>
          <p:cNvCxnSpPr>
            <a:endCxn id="7" idx="1"/>
          </p:cNvCxnSpPr>
          <p:nvPr/>
        </p:nvCxnSpPr>
        <p:spPr>
          <a:xfrm flipV="1">
            <a:off x="6344239" y="4632871"/>
            <a:ext cx="754151" cy="330620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in Florida,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27350">
            <a:off x="4807061" y="4082069"/>
            <a:ext cx="1843123" cy="176284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77" y="1747668"/>
            <a:ext cx="1228896" cy="120984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48" t="4225" r="39397" b="4023"/>
          <a:stretch/>
        </p:blipFill>
        <p:spPr>
          <a:xfrm>
            <a:off x="7098390" y="3402402"/>
            <a:ext cx="820132" cy="2516957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2524749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3180</TotalTime>
  <Words>23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Florida,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199</cp:revision>
  <dcterms:created xsi:type="dcterms:W3CDTF">2018-11-02T00:48:26Z</dcterms:created>
  <dcterms:modified xsi:type="dcterms:W3CDTF">2020-02-05T22:24:18Z</dcterms:modified>
</cp:coreProperties>
</file>