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14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67" d="100"/>
          <a:sy n="67" d="100"/>
        </p:scale>
        <p:origin x="1128" y="7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6A13F-28BC-9E49-9D0E-49492B51710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561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67" t="3638" r="27338" b="3484"/>
          <a:stretch/>
        </p:blipFill>
        <p:spPr>
          <a:xfrm>
            <a:off x="744441" y="1586067"/>
            <a:ext cx="4817374" cy="4628561"/>
          </a:xfrm>
          <a:prstGeom prst="rect">
            <a:avLst/>
          </a:prstGeom>
        </p:spPr>
      </p:pic>
      <p:cxnSp>
        <p:nvCxnSpPr>
          <p:cNvPr id="17" name="Elbow Connector 16"/>
          <p:cNvCxnSpPr>
            <a:endCxn id="7" idx="1"/>
          </p:cNvCxnSpPr>
          <p:nvPr/>
        </p:nvCxnSpPr>
        <p:spPr>
          <a:xfrm flipV="1">
            <a:off x="6344239" y="4632871"/>
            <a:ext cx="754151" cy="330620"/>
          </a:xfrm>
          <a:prstGeom prst="bentConnector3">
            <a:avLst/>
          </a:prstGeom>
          <a:ln w="19050">
            <a:solidFill>
              <a:srgbClr val="F03B2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94265BF9-11EA-CF4F-BAC2-8BC8AE6A7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charset="-128"/>
                <a:cs typeface="MS PGothic" charset="-128"/>
              </a:rPr>
              <a:t>Percentage of adults with obesity in Florida, by congressional district</a:t>
            </a:r>
            <a:endParaRPr lang="en-US" dirty="0">
              <a:latin typeface="+mj-lt"/>
            </a:endParaRPr>
          </a:p>
        </p:txBody>
      </p:sp>
      <p:sp>
        <p:nvSpPr>
          <p:cNvPr id="14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427350">
            <a:off x="4807061" y="4082069"/>
            <a:ext cx="1843123" cy="176284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1277" y="1747668"/>
            <a:ext cx="1228896" cy="120984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48" t="4225" r="39397" b="4023"/>
          <a:stretch/>
        </p:blipFill>
        <p:spPr>
          <a:xfrm>
            <a:off x="7098390" y="3402402"/>
            <a:ext cx="820132" cy="2516957"/>
          </a:xfrm>
          <a:prstGeom prst="rect">
            <a:avLst/>
          </a:prstGeom>
          <a:ln w="19050">
            <a:solidFill>
              <a:srgbClr val="F03B20"/>
            </a:solidFill>
            <a:prstDash val="sysDot"/>
          </a:ln>
        </p:spPr>
      </p:pic>
    </p:spTree>
    <p:extLst>
      <p:ext uri="{BB962C8B-B14F-4D97-AF65-F5344CB8AC3E}">
        <p14:creationId xmlns:p14="http://schemas.microsoft.com/office/powerpoint/2010/main" val="2524749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3180</TotalTime>
  <Words>23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with obesity in Florida,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199</cp:revision>
  <dcterms:created xsi:type="dcterms:W3CDTF">2018-11-02T00:48:26Z</dcterms:created>
  <dcterms:modified xsi:type="dcterms:W3CDTF">2020-02-05T22:24:18Z</dcterms:modified>
</cp:coreProperties>
</file>