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3" r="27342"/>
          <a:stretch/>
        </p:blipFill>
        <p:spPr>
          <a:xfrm>
            <a:off x="763567" y="1408608"/>
            <a:ext cx="4798243" cy="4983480"/>
          </a:xfrm>
          <a:prstGeom prst="rect">
            <a:avLst/>
          </a:prstGeom>
        </p:spPr>
      </p:pic>
      <p:cxnSp>
        <p:nvCxnSpPr>
          <p:cNvPr id="17" name="Elbow Connector 16"/>
          <p:cNvCxnSpPr>
            <a:endCxn id="7" idx="1"/>
          </p:cNvCxnSpPr>
          <p:nvPr/>
        </p:nvCxnSpPr>
        <p:spPr>
          <a:xfrm flipV="1">
            <a:off x="6344239" y="4632871"/>
            <a:ext cx="754151" cy="330620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in who smoke in Florida,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27350">
            <a:off x="4807061" y="4082069"/>
            <a:ext cx="1843123" cy="1762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222" y="1687781"/>
            <a:ext cx="1600423" cy="1343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1" r="38954"/>
          <a:stretch/>
        </p:blipFill>
        <p:spPr>
          <a:xfrm>
            <a:off x="7098390" y="3261271"/>
            <a:ext cx="820132" cy="27432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311592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3191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in who smoke in Florida,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2020-02-05T21:54:21Z</dcterms:modified>
</cp:coreProperties>
</file>