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A13F-28BC-9E49-9D0E-49492B5171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55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3" r="27342"/>
          <a:stretch/>
        </p:blipFill>
        <p:spPr>
          <a:xfrm>
            <a:off x="763567" y="1408608"/>
            <a:ext cx="4798243" cy="4983480"/>
          </a:xfrm>
          <a:prstGeom prst="rect">
            <a:avLst/>
          </a:prstGeom>
        </p:spPr>
      </p:pic>
      <p:cxnSp>
        <p:nvCxnSpPr>
          <p:cNvPr id="17" name="Elbow Connector 16"/>
          <p:cNvCxnSpPr>
            <a:endCxn id="7" idx="1"/>
          </p:cNvCxnSpPr>
          <p:nvPr/>
        </p:nvCxnSpPr>
        <p:spPr>
          <a:xfrm flipV="1">
            <a:off x="6344239" y="4632871"/>
            <a:ext cx="754151" cy="330620"/>
          </a:xfrm>
          <a:prstGeom prst="bentConnector3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BC90E-502A-A54D-9BAE-6F74229062B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4265BF9-11EA-CF4F-BAC2-8BC8AE6A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adults in who smoke in Florida, by congressional district</a:t>
            </a:r>
            <a:endParaRPr lang="en-US" dirty="0">
              <a:latin typeface="+mj-lt"/>
            </a:endParaRPr>
          </a:p>
        </p:txBody>
      </p:sp>
      <p:sp>
        <p:nvSpPr>
          <p:cNvPr id="14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427350">
            <a:off x="4807061" y="4082069"/>
            <a:ext cx="1843123" cy="17628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222" y="1687781"/>
            <a:ext cx="1600423" cy="13432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91" r="38954"/>
          <a:stretch/>
        </p:blipFill>
        <p:spPr>
          <a:xfrm>
            <a:off x="7098390" y="3261271"/>
            <a:ext cx="820132" cy="2743200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</p:spTree>
    <p:extLst>
      <p:ext uri="{BB962C8B-B14F-4D97-AF65-F5344CB8AC3E}">
        <p14:creationId xmlns:p14="http://schemas.microsoft.com/office/powerpoint/2010/main" val="3115924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3191</TotalTime>
  <Words>24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in who smoke in Florida,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200</cp:revision>
  <dcterms:created xsi:type="dcterms:W3CDTF">2018-11-02T00:48:26Z</dcterms:created>
  <dcterms:modified xsi:type="dcterms:W3CDTF">2020-02-05T21:54:21Z</dcterms:modified>
</cp:coreProperties>
</file>