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0318" y="3312023"/>
            <a:ext cx="724001" cy="50489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002" t="59181" r="8276" b="17580"/>
          <a:stretch/>
        </p:blipFill>
        <p:spPr>
          <a:xfrm>
            <a:off x="2149310" y="2403331"/>
            <a:ext cx="4308640" cy="289385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Hawaii, by congressional district</a:t>
            </a:r>
            <a:endParaRPr lang="en-US" dirty="0"/>
          </a:p>
        </p:txBody>
      </p:sp>
      <p:sp>
        <p:nvSpPr>
          <p:cNvPr id="9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169746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3226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Hawaii,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200</cp:revision>
  <dcterms:created xsi:type="dcterms:W3CDTF">2018-11-02T00:48:26Z</dcterms:created>
  <dcterms:modified xsi:type="dcterms:W3CDTF">2020-02-05T16:14:52Z</dcterms:modified>
</cp:coreProperties>
</file>