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Hawaii,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11" t="58492" r="7349" b="17409"/>
          <a:stretch/>
        </p:blipFill>
        <p:spPr>
          <a:xfrm>
            <a:off x="2401935" y="2478661"/>
            <a:ext cx="4056015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3278681"/>
            <a:ext cx="676369" cy="5715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15826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3286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Hawaii,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2020-02-05T20:59:31Z</dcterms:modified>
</cp:coreProperties>
</file>