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0" y="3316787"/>
            <a:ext cx="762106" cy="53347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Hawaii, by congressional district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11" t="58492" r="7349" b="17409"/>
          <a:stretch/>
        </p:blipFill>
        <p:spPr>
          <a:xfrm>
            <a:off x="2401935" y="2478661"/>
            <a:ext cx="4056015" cy="2743200"/>
          </a:xfrm>
          <a:prstGeom prst="rect">
            <a:avLst/>
          </a:prstGeom>
        </p:spPr>
      </p:pic>
      <p:sp>
        <p:nvSpPr>
          <p:cNvPr id="8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86013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Hawaii,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2020-02-05T22:25:13Z</dcterms:modified>
</cp:coreProperties>
</file>