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8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632"/>
          <a:stretch/>
        </p:blipFill>
        <p:spPr>
          <a:xfrm>
            <a:off x="414234" y="1317146"/>
            <a:ext cx="4940086" cy="4983480"/>
          </a:xfrm>
          <a:prstGeom prst="rect">
            <a:avLst/>
          </a:prstGeom>
        </p:spPr>
      </p:pic>
      <p:cxnSp>
        <p:nvCxnSpPr>
          <p:cNvPr id="17" name="Elbow Connector 16"/>
          <p:cNvCxnSpPr>
            <a:endCxn id="7" idx="1"/>
          </p:cNvCxnSpPr>
          <p:nvPr/>
        </p:nvCxnSpPr>
        <p:spPr>
          <a:xfrm>
            <a:off x="5760720" y="2164082"/>
            <a:ext cx="630854" cy="424126"/>
          </a:xfrm>
          <a:prstGeom prst="bentConnector3">
            <a:avLst>
              <a:gd name="adj1" fmla="val 50000"/>
            </a:avLst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040188">
            <a:off x="4197398" y="1159218"/>
            <a:ext cx="1843123" cy="176284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who have received a flu shot in the past 12 months in Illinois,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45" r="20797"/>
          <a:stretch/>
        </p:blipFill>
        <p:spPr>
          <a:xfrm>
            <a:off x="6391574" y="1445208"/>
            <a:ext cx="1950720" cy="22860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47" t="38605" r="24514" b="33056"/>
          <a:stretch/>
        </p:blipFill>
        <p:spPr>
          <a:xfrm>
            <a:off x="6154502" y="4052547"/>
            <a:ext cx="1351280" cy="141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450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3237</TotalTime>
  <Words>32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have received a flu shot in the past 12 months in Illinois,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203</cp:revision>
  <dcterms:created xsi:type="dcterms:W3CDTF">2018-11-02T00:48:26Z</dcterms:created>
  <dcterms:modified xsi:type="dcterms:W3CDTF">2020-02-05T16:25:51Z</dcterms:modified>
</cp:coreProperties>
</file>