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1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6A13F-28BC-9E49-9D0E-49492B51710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209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866"/>
          <a:stretch/>
        </p:blipFill>
        <p:spPr>
          <a:xfrm>
            <a:off x="411480" y="1303020"/>
            <a:ext cx="5003800" cy="498348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BC90E-502A-A54D-9BAE-6F74229062B0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94265BF9-11EA-CF4F-BAC2-8BC8AE6A7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charset="-128"/>
                <a:cs typeface="MS PGothic" charset="-128"/>
              </a:rPr>
              <a:t>Percentage of 18-64 year olds with no health insurance in Illinois, by congressional district</a:t>
            </a:r>
            <a:endParaRPr lang="en-US" dirty="0">
              <a:latin typeface="+mj-lt"/>
            </a:endParaRPr>
          </a:p>
        </p:txBody>
      </p:sp>
      <p:sp>
        <p:nvSpPr>
          <p:cNvPr id="14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  <p:cxnSp>
        <p:nvCxnSpPr>
          <p:cNvPr id="15" name="Elbow Connector 14"/>
          <p:cNvCxnSpPr>
            <a:endCxn id="6" idx="1"/>
          </p:cNvCxnSpPr>
          <p:nvPr/>
        </p:nvCxnSpPr>
        <p:spPr>
          <a:xfrm>
            <a:off x="5527040" y="2134097"/>
            <a:ext cx="1040503" cy="376879"/>
          </a:xfrm>
          <a:prstGeom prst="bentConnector3">
            <a:avLst>
              <a:gd name="adj1" fmla="val 50000"/>
            </a:avLst>
          </a:prstGeom>
          <a:ln w="19050">
            <a:solidFill>
              <a:srgbClr val="F03B2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040188">
            <a:off x="4197398" y="1159218"/>
            <a:ext cx="1843123" cy="176284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98" r="19245"/>
          <a:stretch/>
        </p:blipFill>
        <p:spPr>
          <a:xfrm>
            <a:off x="6567543" y="1367976"/>
            <a:ext cx="1930401" cy="2286000"/>
          </a:xfrm>
          <a:prstGeom prst="rect">
            <a:avLst/>
          </a:prstGeom>
          <a:ln w="19050">
            <a:solidFill>
              <a:srgbClr val="F03B20"/>
            </a:solidFill>
            <a:prstDash val="sysDot"/>
          </a:ln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68" t="39093" r="22039" b="33588"/>
          <a:stretch/>
        </p:blipFill>
        <p:spPr>
          <a:xfrm>
            <a:off x="5616792" y="4090780"/>
            <a:ext cx="1513840" cy="136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51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3289</TotalTime>
  <Words>27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Illinois,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204</cp:revision>
  <dcterms:created xsi:type="dcterms:W3CDTF">2018-11-02T00:48:26Z</dcterms:created>
  <dcterms:modified xsi:type="dcterms:W3CDTF">2020-02-05T21:02:08Z</dcterms:modified>
</cp:coreProperties>
</file>