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8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232"/>
          <a:stretch/>
        </p:blipFill>
        <p:spPr>
          <a:xfrm>
            <a:off x="411480" y="1323340"/>
            <a:ext cx="4973320" cy="4983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with obesity in Illinois,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cxnSp>
        <p:nvCxnSpPr>
          <p:cNvPr id="15" name="Elbow Connector 14"/>
          <p:cNvCxnSpPr>
            <a:endCxn id="4" idx="1"/>
          </p:cNvCxnSpPr>
          <p:nvPr/>
        </p:nvCxnSpPr>
        <p:spPr>
          <a:xfrm>
            <a:off x="5760720" y="2164082"/>
            <a:ext cx="873759" cy="445631"/>
          </a:xfrm>
          <a:prstGeom prst="bentConnector3">
            <a:avLst>
              <a:gd name="adj1" fmla="val 50000"/>
            </a:avLst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40188">
            <a:off x="4197398" y="1159218"/>
            <a:ext cx="1843123" cy="17628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6" r="22528"/>
          <a:stretch/>
        </p:blipFill>
        <p:spPr>
          <a:xfrm>
            <a:off x="6634479" y="1466713"/>
            <a:ext cx="1889761" cy="22860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56" t="39704" r="23627" b="25637"/>
          <a:stretch/>
        </p:blipFill>
        <p:spPr>
          <a:xfrm>
            <a:off x="5787390" y="4297680"/>
            <a:ext cx="134112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624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3183</TotalTime>
  <Words>23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Illinois,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202</cp:revision>
  <dcterms:created xsi:type="dcterms:W3CDTF">2018-11-02T00:48:26Z</dcterms:created>
  <dcterms:modified xsi:type="dcterms:W3CDTF">2020-02-05T22:26:56Z</dcterms:modified>
</cp:coreProperties>
</file>