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80" r="39988"/>
          <a:stretch/>
        </p:blipFill>
        <p:spPr>
          <a:xfrm>
            <a:off x="2540000" y="1404620"/>
            <a:ext cx="2865120" cy="49834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in who smoke in Illinois, by congressional district</a:t>
            </a:r>
            <a:endParaRPr lang="en-US" dirty="0"/>
          </a:p>
        </p:txBody>
      </p:sp>
      <p:sp>
        <p:nvSpPr>
          <p:cNvPr id="8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3" r="21971"/>
          <a:stretch/>
        </p:blipFill>
        <p:spPr>
          <a:xfrm>
            <a:off x="6238240" y="1437639"/>
            <a:ext cx="1879600" cy="22860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97" t="39219" r="25217" b="34685"/>
          <a:stretch/>
        </p:blipFill>
        <p:spPr>
          <a:xfrm>
            <a:off x="6029960" y="4159515"/>
            <a:ext cx="1188720" cy="1300481"/>
          </a:xfrm>
          <a:prstGeom prst="rect">
            <a:avLst/>
          </a:prstGeom>
        </p:spPr>
      </p:pic>
      <p:cxnSp>
        <p:nvCxnSpPr>
          <p:cNvPr id="16" name="Elbow Connector 15"/>
          <p:cNvCxnSpPr>
            <a:endCxn id="7" idx="1"/>
          </p:cNvCxnSpPr>
          <p:nvPr/>
        </p:nvCxnSpPr>
        <p:spPr>
          <a:xfrm rot="16200000" flipH="1">
            <a:off x="5819334" y="2161733"/>
            <a:ext cx="421252" cy="416560"/>
          </a:xfrm>
          <a:prstGeom prst="bentConnector2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63942">
            <a:off x="4262236" y="1281138"/>
            <a:ext cx="1843123" cy="176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524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3196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in who smoke in Illinois,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204</cp:revision>
  <dcterms:created xsi:type="dcterms:W3CDTF">2018-11-02T00:48:26Z</dcterms:created>
  <dcterms:modified xsi:type="dcterms:W3CDTF">2020-02-05T21:59:18Z</dcterms:modified>
</cp:coreProperties>
</file>