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Iowa,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5738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3247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Iowa,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2020-02-05T16:36:16Z</dcterms:modified>
</cp:coreProperties>
</file>