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Kentucky,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8388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3252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Kentucky,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2020-02-05T16:40:44Z</dcterms:modified>
</cp:coreProperties>
</file>