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82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67" d="100"/>
          <a:sy n="67" d="100"/>
        </p:scale>
        <p:origin x="1128" y="7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who received a flu shot in the past 12 months in Louisiana,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97000"/>
            <a:ext cx="8321040" cy="4983480"/>
          </a:xfrm>
          <a:prstGeom prst="rect">
            <a:avLst/>
          </a:prstGeom>
        </p:spPr>
      </p:pic>
      <p:sp>
        <p:nvSpPr>
          <p:cNvPr id="6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30636200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3253</TotalTime>
  <Words>30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who received a flu shot in the past 12 months in Louisiana,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208</cp:revision>
  <dcterms:created xsi:type="dcterms:W3CDTF">2018-11-02T00:48:26Z</dcterms:created>
  <dcterms:modified xsi:type="dcterms:W3CDTF">2020-02-05T16:42:12Z</dcterms:modified>
</cp:coreProperties>
</file>