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Maine,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68719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13885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3298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Maine,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2020-02-05T21:11:04Z</dcterms:modified>
</cp:coreProperties>
</file>