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Maryland,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195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3257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Maryland,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2020-02-05T16:46:10Z</dcterms:modified>
</cp:coreProperties>
</file>