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Massachusetts,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22468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3261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Massachusetts,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2020-02-05T16:50:00Z</dcterms:modified>
</cp:coreProperties>
</file>