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050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35" t="3631" r="27967" b="4059"/>
          <a:stretch/>
        </p:blipFill>
        <p:spPr>
          <a:xfrm>
            <a:off x="754143" y="1582042"/>
            <a:ext cx="4751109" cy="4600281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18-64 year olds with no health insurance in Florida,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427350">
            <a:off x="4807061" y="4082069"/>
            <a:ext cx="1843123" cy="176284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277" y="1747668"/>
            <a:ext cx="1228896" cy="12098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996" y="1749702"/>
            <a:ext cx="1286054" cy="12003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90" t="344" r="37973" b="-344"/>
          <a:stretch/>
        </p:blipFill>
        <p:spPr>
          <a:xfrm>
            <a:off x="7107824" y="3321586"/>
            <a:ext cx="857840" cy="27432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cxnSp>
        <p:nvCxnSpPr>
          <p:cNvPr id="16" name="Elbow Connector 15"/>
          <p:cNvCxnSpPr/>
          <p:nvPr/>
        </p:nvCxnSpPr>
        <p:spPr>
          <a:xfrm flipV="1">
            <a:off x="6344239" y="4632871"/>
            <a:ext cx="754151" cy="330620"/>
          </a:xfrm>
          <a:prstGeom prst="bentConnector3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291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3263</TotalTime>
  <Words>27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Florida,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200</cp:revision>
  <dcterms:created xsi:type="dcterms:W3CDTF">2018-11-02T00:48:26Z</dcterms:created>
  <dcterms:modified xsi:type="dcterms:W3CDTF">2020-02-05T20:36:08Z</dcterms:modified>
</cp:coreProperties>
</file>