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Georgia,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86778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3285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Georgia,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2020-02-05T20:58:27Z</dcterms:modified>
</cp:coreProperties>
</file>