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Idaho,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0438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95672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Idaho,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2020-02-05T21:58:26Z</dcterms:modified>
</cp:coreProperties>
</file>